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7" r:id="rId4"/>
    <p:sldId id="257" r:id="rId5"/>
    <p:sldId id="298" r:id="rId6"/>
    <p:sldId id="299" r:id="rId7"/>
    <p:sldId id="260" r:id="rId8"/>
    <p:sldId id="302" r:id="rId9"/>
    <p:sldId id="262" r:id="rId10"/>
    <p:sldId id="263" r:id="rId11"/>
    <p:sldId id="264" r:id="rId12"/>
    <p:sldId id="303" r:id="rId13"/>
    <p:sldId id="293" r:id="rId14"/>
    <p:sldId id="291" r:id="rId15"/>
    <p:sldId id="266" r:id="rId16"/>
    <p:sldId id="294" r:id="rId17"/>
    <p:sldId id="295" r:id="rId18"/>
    <p:sldId id="296" r:id="rId19"/>
    <p:sldId id="297" r:id="rId20"/>
    <p:sldId id="301" r:id="rId21"/>
    <p:sldId id="300" r:id="rId22"/>
    <p:sldId id="30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15DA8-40A6-4CFC-BE7A-8A1D93B06EF9}" v="99" dt="2022-08-02T13:18:41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hyap,Pratyoosh" userId="d8818abc-ec0a-49ed-85c1-dccf83fb2886" providerId="ADAL" clId="{83315DA8-40A6-4CFC-BE7A-8A1D93B06EF9}"/>
    <pc:docChg chg="undo redo custSel addSld delSld modSld sldOrd">
      <pc:chgData name="Kashyap,Pratyoosh" userId="d8818abc-ec0a-49ed-85c1-dccf83fb2886" providerId="ADAL" clId="{83315DA8-40A6-4CFC-BE7A-8A1D93B06EF9}" dt="2022-08-02T13:28:34.719" v="5157" actId="403"/>
      <pc:docMkLst>
        <pc:docMk/>
      </pc:docMkLst>
      <pc:sldChg chg="addSp delSp modSp mod">
        <pc:chgData name="Kashyap,Pratyoosh" userId="d8818abc-ec0a-49ed-85c1-dccf83fb2886" providerId="ADAL" clId="{83315DA8-40A6-4CFC-BE7A-8A1D93B06EF9}" dt="2022-08-02T13:28:34.719" v="5157" actId="403"/>
        <pc:sldMkLst>
          <pc:docMk/>
          <pc:sldMk cId="2983575815" sldId="256"/>
        </pc:sldMkLst>
        <pc:spChg chg="mod">
          <ac:chgData name="Kashyap,Pratyoosh" userId="d8818abc-ec0a-49ed-85c1-dccf83fb2886" providerId="ADAL" clId="{83315DA8-40A6-4CFC-BE7A-8A1D93B06EF9}" dt="2022-08-01T00:11:09.710" v="4459" actId="1076"/>
          <ac:spMkLst>
            <pc:docMk/>
            <pc:sldMk cId="2983575815" sldId="256"/>
            <ac:spMk id="2" creationId="{C62F3DBC-B3BE-1B0A-F326-45F6597260AD}"/>
          </ac:spMkLst>
        </pc:spChg>
        <pc:spChg chg="mod">
          <ac:chgData name="Kashyap,Pratyoosh" userId="d8818abc-ec0a-49ed-85c1-dccf83fb2886" providerId="ADAL" clId="{83315DA8-40A6-4CFC-BE7A-8A1D93B06EF9}" dt="2022-08-02T13:28:34.719" v="5157" actId="403"/>
          <ac:spMkLst>
            <pc:docMk/>
            <pc:sldMk cId="2983575815" sldId="256"/>
            <ac:spMk id="3" creationId="{AE2C5E72-48E1-DFFC-46A7-80587D78E882}"/>
          </ac:spMkLst>
        </pc:spChg>
        <pc:spChg chg="mod">
          <ac:chgData name="Kashyap,Pratyoosh" userId="d8818abc-ec0a-49ed-85c1-dccf83fb2886" providerId="ADAL" clId="{83315DA8-40A6-4CFC-BE7A-8A1D93B06EF9}" dt="2022-08-01T00:11:28.170" v="4461" actId="1076"/>
          <ac:spMkLst>
            <pc:docMk/>
            <pc:sldMk cId="2983575815" sldId="256"/>
            <ac:spMk id="4" creationId="{9C4A1587-BD40-7557-6AD8-C97B34367C7F}"/>
          </ac:spMkLst>
        </pc:spChg>
        <pc:picChg chg="add del mod">
          <ac:chgData name="Kashyap,Pratyoosh" userId="d8818abc-ec0a-49ed-85c1-dccf83fb2886" providerId="ADAL" clId="{83315DA8-40A6-4CFC-BE7A-8A1D93B06EF9}" dt="2022-08-01T00:09:24.616" v="4441" actId="21"/>
          <ac:picMkLst>
            <pc:docMk/>
            <pc:sldMk cId="2983575815" sldId="256"/>
            <ac:picMk id="1026" creationId="{5B0FC9D6-59C7-5CB4-E34B-89C0C8293D87}"/>
          </ac:picMkLst>
        </pc:picChg>
      </pc:sldChg>
      <pc:sldChg chg="addSp modSp new mod setBg">
        <pc:chgData name="Kashyap,Pratyoosh" userId="d8818abc-ec0a-49ed-85c1-dccf83fb2886" providerId="ADAL" clId="{83315DA8-40A6-4CFC-BE7A-8A1D93B06EF9}" dt="2022-08-02T00:40:33.412" v="4958" actId="20577"/>
        <pc:sldMkLst>
          <pc:docMk/>
          <pc:sldMk cId="2435943122" sldId="257"/>
        </pc:sldMkLst>
        <pc:spChg chg="mod">
          <ac:chgData name="Kashyap,Pratyoosh" userId="d8818abc-ec0a-49ed-85c1-dccf83fb2886" providerId="ADAL" clId="{83315DA8-40A6-4CFC-BE7A-8A1D93B06EF9}" dt="2022-08-01T00:13:41.048" v="4492" actId="14100"/>
          <ac:spMkLst>
            <pc:docMk/>
            <pc:sldMk cId="2435943122" sldId="257"/>
            <ac:spMk id="2" creationId="{54C82640-DB64-745A-BE85-A830DAEDCC57}"/>
          </ac:spMkLst>
        </pc:spChg>
        <pc:spChg chg="mod">
          <ac:chgData name="Kashyap,Pratyoosh" userId="d8818abc-ec0a-49ed-85c1-dccf83fb2886" providerId="ADAL" clId="{83315DA8-40A6-4CFC-BE7A-8A1D93B06EF9}" dt="2022-08-02T00:40:33.412" v="4958" actId="20577"/>
          <ac:spMkLst>
            <pc:docMk/>
            <pc:sldMk cId="2435943122" sldId="257"/>
            <ac:spMk id="3" creationId="{58E85F73-A541-FF92-C3D2-8887CD7BFCB1}"/>
          </ac:spMkLst>
        </pc:spChg>
        <pc:spChg chg="add">
          <ac:chgData name="Kashyap,Pratyoosh" userId="d8818abc-ec0a-49ed-85c1-dccf83fb2886" providerId="ADAL" clId="{83315DA8-40A6-4CFC-BE7A-8A1D93B06EF9}" dt="2022-08-01T00:09:33.199" v="4443" actId="26606"/>
          <ac:spMkLst>
            <pc:docMk/>
            <pc:sldMk cId="2435943122" sldId="257"/>
            <ac:spMk id="9" creationId="{3BCB5F6A-9EB0-40B0-9D13-3023E9A20508}"/>
          </ac:spMkLst>
        </pc:spChg>
        <pc:picChg chg="add mod">
          <ac:chgData name="Kashyap,Pratyoosh" userId="d8818abc-ec0a-49ed-85c1-dccf83fb2886" providerId="ADAL" clId="{83315DA8-40A6-4CFC-BE7A-8A1D93B06EF9}" dt="2022-08-01T00:12:51.806" v="4476" actId="732"/>
          <ac:picMkLst>
            <pc:docMk/>
            <pc:sldMk cId="2435943122" sldId="257"/>
            <ac:picMk id="4" creationId="{FEAB3C2D-046E-A511-9706-460646D54708}"/>
          </ac:picMkLst>
        </pc:picChg>
      </pc:sldChg>
      <pc:sldChg chg="modSp new del mod ord">
        <pc:chgData name="Kashyap,Pratyoosh" userId="d8818abc-ec0a-49ed-85c1-dccf83fb2886" providerId="ADAL" clId="{83315DA8-40A6-4CFC-BE7A-8A1D93B06EF9}" dt="2022-07-19T10:59:23.329" v="509" actId="47"/>
        <pc:sldMkLst>
          <pc:docMk/>
          <pc:sldMk cId="818331998" sldId="258"/>
        </pc:sldMkLst>
        <pc:spChg chg="mod">
          <ac:chgData name="Kashyap,Pratyoosh" userId="d8818abc-ec0a-49ed-85c1-dccf83fb2886" providerId="ADAL" clId="{83315DA8-40A6-4CFC-BE7A-8A1D93B06EF9}" dt="2022-07-19T09:47:10.540" v="113" actId="20577"/>
          <ac:spMkLst>
            <pc:docMk/>
            <pc:sldMk cId="818331998" sldId="258"/>
            <ac:spMk id="2" creationId="{B2642BCE-834C-A91E-8551-A24EAEE878A4}"/>
          </ac:spMkLst>
        </pc:spChg>
        <pc:spChg chg="mod">
          <ac:chgData name="Kashyap,Pratyoosh" userId="d8818abc-ec0a-49ed-85c1-dccf83fb2886" providerId="ADAL" clId="{83315DA8-40A6-4CFC-BE7A-8A1D93B06EF9}" dt="2022-07-19T09:46:58.142" v="74" actId="20577"/>
          <ac:spMkLst>
            <pc:docMk/>
            <pc:sldMk cId="818331998" sldId="258"/>
            <ac:spMk id="3" creationId="{D076D658-13BA-8900-6306-20311B6A7099}"/>
          </ac:spMkLst>
        </pc:spChg>
      </pc:sldChg>
      <pc:sldChg chg="modSp new del mod">
        <pc:chgData name="Kashyap,Pratyoosh" userId="d8818abc-ec0a-49ed-85c1-dccf83fb2886" providerId="ADAL" clId="{83315DA8-40A6-4CFC-BE7A-8A1D93B06EF9}" dt="2022-07-19T11:10:45.475" v="901" actId="47"/>
        <pc:sldMkLst>
          <pc:docMk/>
          <pc:sldMk cId="3476673165" sldId="259"/>
        </pc:sldMkLst>
        <pc:spChg chg="mod">
          <ac:chgData name="Kashyap,Pratyoosh" userId="d8818abc-ec0a-49ed-85c1-dccf83fb2886" providerId="ADAL" clId="{83315DA8-40A6-4CFC-BE7A-8A1D93B06EF9}" dt="2022-07-19T09:48:00.374" v="132" actId="20577"/>
          <ac:spMkLst>
            <pc:docMk/>
            <pc:sldMk cId="3476673165" sldId="259"/>
            <ac:spMk id="2" creationId="{732FB7A7-3B7F-1016-D5CC-B9475F708637}"/>
          </ac:spMkLst>
        </pc:spChg>
      </pc:sldChg>
      <pc:sldChg chg="addSp delSp modSp new mod">
        <pc:chgData name="Kashyap,Pratyoosh" userId="d8818abc-ec0a-49ed-85c1-dccf83fb2886" providerId="ADAL" clId="{83315DA8-40A6-4CFC-BE7A-8A1D93B06EF9}" dt="2022-08-02T13:13:19.118" v="5003" actId="20577"/>
        <pc:sldMkLst>
          <pc:docMk/>
          <pc:sldMk cId="3719057320" sldId="260"/>
        </pc:sldMkLst>
        <pc:spChg chg="mod">
          <ac:chgData name="Kashyap,Pratyoosh" userId="d8818abc-ec0a-49ed-85c1-dccf83fb2886" providerId="ADAL" clId="{83315DA8-40A6-4CFC-BE7A-8A1D93B06EF9}" dt="2022-08-01T00:23:14.370" v="4615" actId="1076"/>
          <ac:spMkLst>
            <pc:docMk/>
            <pc:sldMk cId="3719057320" sldId="260"/>
            <ac:spMk id="2" creationId="{4E165734-59A0-9A52-E6B2-EFF7C94EA1B5}"/>
          </ac:spMkLst>
        </pc:spChg>
        <pc:spChg chg="mod">
          <ac:chgData name="Kashyap,Pratyoosh" userId="d8818abc-ec0a-49ed-85c1-dccf83fb2886" providerId="ADAL" clId="{83315DA8-40A6-4CFC-BE7A-8A1D93B06EF9}" dt="2022-08-01T00:23:08.704" v="4613" actId="1076"/>
          <ac:spMkLst>
            <pc:docMk/>
            <pc:sldMk cId="3719057320" sldId="260"/>
            <ac:spMk id="3" creationId="{312DACC4-8252-1CB7-70D3-08433E84A451}"/>
          </ac:spMkLst>
        </pc:spChg>
        <pc:spChg chg="add mod">
          <ac:chgData name="Kashyap,Pratyoosh" userId="d8818abc-ec0a-49ed-85c1-dccf83fb2886" providerId="ADAL" clId="{83315DA8-40A6-4CFC-BE7A-8A1D93B06EF9}" dt="2022-08-02T13:13:19.118" v="5003" actId="20577"/>
          <ac:spMkLst>
            <pc:docMk/>
            <pc:sldMk cId="3719057320" sldId="260"/>
            <ac:spMk id="4" creationId="{2CF39F98-0DB0-1A66-66DC-99F14F65BE81}"/>
          </ac:spMkLst>
        </pc:spChg>
        <pc:picChg chg="add del mod">
          <ac:chgData name="Kashyap,Pratyoosh" userId="d8818abc-ec0a-49ed-85c1-dccf83fb2886" providerId="ADAL" clId="{83315DA8-40A6-4CFC-BE7A-8A1D93B06EF9}" dt="2022-08-01T00:19:53.793" v="4545" actId="478"/>
          <ac:picMkLst>
            <pc:docMk/>
            <pc:sldMk cId="3719057320" sldId="260"/>
            <ac:picMk id="5" creationId="{1C5F556F-ED36-3718-201F-5472B07AA719}"/>
          </ac:picMkLst>
        </pc:picChg>
      </pc:sldChg>
      <pc:sldChg chg="addSp delSp modSp new del mod">
        <pc:chgData name="Kashyap,Pratyoosh" userId="d8818abc-ec0a-49ed-85c1-dccf83fb2886" providerId="ADAL" clId="{83315DA8-40A6-4CFC-BE7A-8A1D93B06EF9}" dt="2022-08-01T00:29:32.294" v="4684" actId="47"/>
        <pc:sldMkLst>
          <pc:docMk/>
          <pc:sldMk cId="649757292" sldId="261"/>
        </pc:sldMkLst>
        <pc:spChg chg="mod">
          <ac:chgData name="Kashyap,Pratyoosh" userId="d8818abc-ec0a-49ed-85c1-dccf83fb2886" providerId="ADAL" clId="{83315DA8-40A6-4CFC-BE7A-8A1D93B06EF9}" dt="2022-08-01T00:27:59.711" v="4658" actId="1076"/>
          <ac:spMkLst>
            <pc:docMk/>
            <pc:sldMk cId="649757292" sldId="261"/>
            <ac:spMk id="2" creationId="{068B398B-0F9B-A784-DF39-AC21A14E6D60}"/>
          </ac:spMkLst>
        </pc:spChg>
        <pc:spChg chg="mod">
          <ac:chgData name="Kashyap,Pratyoosh" userId="d8818abc-ec0a-49ed-85c1-dccf83fb2886" providerId="ADAL" clId="{83315DA8-40A6-4CFC-BE7A-8A1D93B06EF9}" dt="2022-08-01T00:23:42.446" v="4620" actId="14100"/>
          <ac:spMkLst>
            <pc:docMk/>
            <pc:sldMk cId="649757292" sldId="261"/>
            <ac:spMk id="3" creationId="{E72E7CF0-17DE-17F4-3331-2EE92AA7A967}"/>
          </ac:spMkLst>
        </pc:spChg>
        <pc:spChg chg="add del mod">
          <ac:chgData name="Kashyap,Pratyoosh" userId="d8818abc-ec0a-49ed-85c1-dccf83fb2886" providerId="ADAL" clId="{83315DA8-40A6-4CFC-BE7A-8A1D93B06EF9}" dt="2022-08-01T00:28:32.754" v="4665" actId="478"/>
          <ac:spMkLst>
            <pc:docMk/>
            <pc:sldMk cId="649757292" sldId="261"/>
            <ac:spMk id="4" creationId="{149341D8-EFBF-3D5D-D967-048CDEDE8862}"/>
          </ac:spMkLst>
        </pc:spChg>
      </pc:sldChg>
      <pc:sldChg chg="addSp modSp new mod">
        <pc:chgData name="Kashyap,Pratyoosh" userId="d8818abc-ec0a-49ed-85c1-dccf83fb2886" providerId="ADAL" clId="{83315DA8-40A6-4CFC-BE7A-8A1D93B06EF9}" dt="2022-08-01T00:26:44.373" v="4644" actId="1076"/>
        <pc:sldMkLst>
          <pc:docMk/>
          <pc:sldMk cId="2483976368" sldId="262"/>
        </pc:sldMkLst>
        <pc:spChg chg="mod">
          <ac:chgData name="Kashyap,Pratyoosh" userId="d8818abc-ec0a-49ed-85c1-dccf83fb2886" providerId="ADAL" clId="{83315DA8-40A6-4CFC-BE7A-8A1D93B06EF9}" dt="2022-08-01T00:26:44.373" v="4644" actId="1076"/>
          <ac:spMkLst>
            <pc:docMk/>
            <pc:sldMk cId="2483976368" sldId="262"/>
            <ac:spMk id="2" creationId="{24F1FF69-26F1-9568-D612-5052C67D2D5C}"/>
          </ac:spMkLst>
        </pc:spChg>
        <pc:spChg chg="mod">
          <ac:chgData name="Kashyap,Pratyoosh" userId="d8818abc-ec0a-49ed-85c1-dccf83fb2886" providerId="ADAL" clId="{83315DA8-40A6-4CFC-BE7A-8A1D93B06EF9}" dt="2022-08-01T00:26:12.729" v="4638" actId="27636"/>
          <ac:spMkLst>
            <pc:docMk/>
            <pc:sldMk cId="2483976368" sldId="262"/>
            <ac:spMk id="3" creationId="{1B8CAEC4-3E73-69B3-11EE-093BB4C47B16}"/>
          </ac:spMkLst>
        </pc:spChg>
        <pc:picChg chg="add mod">
          <ac:chgData name="Kashyap,Pratyoosh" userId="d8818abc-ec0a-49ed-85c1-dccf83fb2886" providerId="ADAL" clId="{83315DA8-40A6-4CFC-BE7A-8A1D93B06EF9}" dt="2022-07-19T11:59:22.701" v="1346" actId="1076"/>
          <ac:picMkLst>
            <pc:docMk/>
            <pc:sldMk cId="2483976368" sldId="262"/>
            <ac:picMk id="4" creationId="{8CEA2AE2-0438-04E4-28BB-870CCE5E0020}"/>
          </ac:picMkLst>
        </pc:picChg>
      </pc:sldChg>
      <pc:sldChg chg="addSp delSp modSp new mod">
        <pc:chgData name="Kashyap,Pratyoosh" userId="d8818abc-ec0a-49ed-85c1-dccf83fb2886" providerId="ADAL" clId="{83315DA8-40A6-4CFC-BE7A-8A1D93B06EF9}" dt="2022-08-02T13:15:10.356" v="5004" actId="1076"/>
        <pc:sldMkLst>
          <pc:docMk/>
          <pc:sldMk cId="3899268121" sldId="263"/>
        </pc:sldMkLst>
        <pc:spChg chg="del mod">
          <ac:chgData name="Kashyap,Pratyoosh" userId="d8818abc-ec0a-49ed-85c1-dccf83fb2886" providerId="ADAL" clId="{83315DA8-40A6-4CFC-BE7A-8A1D93B06EF9}" dt="2022-07-19T12:00:21.767" v="1374" actId="478"/>
          <ac:spMkLst>
            <pc:docMk/>
            <pc:sldMk cId="3899268121" sldId="263"/>
            <ac:spMk id="2" creationId="{5BB7F015-76C2-BDC2-3C4A-218B98647E41}"/>
          </ac:spMkLst>
        </pc:spChg>
        <pc:spChg chg="mod">
          <ac:chgData name="Kashyap,Pratyoosh" userId="d8818abc-ec0a-49ed-85c1-dccf83fb2886" providerId="ADAL" clId="{83315DA8-40A6-4CFC-BE7A-8A1D93B06EF9}" dt="2022-08-01T00:26:59.174" v="4647" actId="113"/>
          <ac:spMkLst>
            <pc:docMk/>
            <pc:sldMk cId="3899268121" sldId="263"/>
            <ac:spMk id="3" creationId="{6D5480BF-A52F-5C68-FEDB-4ABB8BE30B69}"/>
          </ac:spMkLst>
        </pc:spChg>
        <pc:spChg chg="del">
          <ac:chgData name="Kashyap,Pratyoosh" userId="d8818abc-ec0a-49ed-85c1-dccf83fb2886" providerId="ADAL" clId="{83315DA8-40A6-4CFC-BE7A-8A1D93B06EF9}" dt="2022-07-19T12:00:18" v="1373" actId="478"/>
          <ac:spMkLst>
            <pc:docMk/>
            <pc:sldMk cId="3899268121" sldId="263"/>
            <ac:spMk id="3" creationId="{BC03453A-56DC-1874-A048-5F659E6A92B8}"/>
          </ac:spMkLst>
        </pc:spChg>
        <pc:spChg chg="add del mod">
          <ac:chgData name="Kashyap,Pratyoosh" userId="d8818abc-ec0a-49ed-85c1-dccf83fb2886" providerId="ADAL" clId="{83315DA8-40A6-4CFC-BE7A-8A1D93B06EF9}" dt="2022-07-19T12:00:23.713" v="1375" actId="478"/>
          <ac:spMkLst>
            <pc:docMk/>
            <pc:sldMk cId="3899268121" sldId="263"/>
            <ac:spMk id="5" creationId="{93D07B9D-3585-3E30-D2BC-452D94B9E6D3}"/>
          </ac:spMkLst>
        </pc:spChg>
        <pc:picChg chg="add mod">
          <ac:chgData name="Kashyap,Pratyoosh" userId="d8818abc-ec0a-49ed-85c1-dccf83fb2886" providerId="ADAL" clId="{83315DA8-40A6-4CFC-BE7A-8A1D93B06EF9}" dt="2022-08-02T13:15:10.356" v="5004" actId="1076"/>
          <ac:picMkLst>
            <pc:docMk/>
            <pc:sldMk cId="3899268121" sldId="263"/>
            <ac:picMk id="6" creationId="{9C630C99-BCD7-1EC9-1B2E-2BF4AEBBB42A}"/>
          </ac:picMkLst>
        </pc:picChg>
      </pc:sldChg>
      <pc:sldChg chg="addSp delSp modSp new mod">
        <pc:chgData name="Kashyap,Pratyoosh" userId="d8818abc-ec0a-49ed-85c1-dccf83fb2886" providerId="ADAL" clId="{83315DA8-40A6-4CFC-BE7A-8A1D93B06EF9}" dt="2022-08-01T00:27:30.163" v="4654" actId="404"/>
        <pc:sldMkLst>
          <pc:docMk/>
          <pc:sldMk cId="139201233" sldId="264"/>
        </pc:sldMkLst>
        <pc:spChg chg="mod">
          <ac:chgData name="Kashyap,Pratyoosh" userId="d8818abc-ec0a-49ed-85c1-dccf83fb2886" providerId="ADAL" clId="{83315DA8-40A6-4CFC-BE7A-8A1D93B06EF9}" dt="2022-08-01T00:27:17.544" v="4651" actId="14100"/>
          <ac:spMkLst>
            <pc:docMk/>
            <pc:sldMk cId="139201233" sldId="264"/>
            <ac:spMk id="2" creationId="{45BE8F49-A943-82F6-9D8B-22264640E953}"/>
          </ac:spMkLst>
        </pc:spChg>
        <pc:spChg chg="del">
          <ac:chgData name="Kashyap,Pratyoosh" userId="d8818abc-ec0a-49ed-85c1-dccf83fb2886" providerId="ADAL" clId="{83315DA8-40A6-4CFC-BE7A-8A1D93B06EF9}" dt="2022-07-19T12:01:05.721" v="1386" actId="478"/>
          <ac:spMkLst>
            <pc:docMk/>
            <pc:sldMk cId="139201233" sldId="264"/>
            <ac:spMk id="3" creationId="{CC86C8E7-B105-4AE4-3F4A-463FAF531FA3}"/>
          </ac:spMkLst>
        </pc:spChg>
        <pc:spChg chg="add mod">
          <ac:chgData name="Kashyap,Pratyoosh" userId="d8818abc-ec0a-49ed-85c1-dccf83fb2886" providerId="ADAL" clId="{83315DA8-40A6-4CFC-BE7A-8A1D93B06EF9}" dt="2022-08-01T00:27:30.163" v="4654" actId="404"/>
          <ac:spMkLst>
            <pc:docMk/>
            <pc:sldMk cId="139201233" sldId="264"/>
            <ac:spMk id="6" creationId="{99B29C2E-E572-8841-E951-D5E12003AC16}"/>
          </ac:spMkLst>
        </pc:spChg>
        <pc:picChg chg="add mod">
          <ac:chgData name="Kashyap,Pratyoosh" userId="d8818abc-ec0a-49ed-85c1-dccf83fb2886" providerId="ADAL" clId="{83315DA8-40A6-4CFC-BE7A-8A1D93B06EF9}" dt="2022-08-01T00:27:09.371" v="4649" actId="1076"/>
          <ac:picMkLst>
            <pc:docMk/>
            <pc:sldMk cId="139201233" sldId="264"/>
            <ac:picMk id="4" creationId="{CBFA27DF-A407-CF89-7EF9-A584CE0671C8}"/>
          </ac:picMkLst>
        </pc:picChg>
      </pc:sldChg>
      <pc:sldChg chg="addSp delSp modSp new del mod">
        <pc:chgData name="Kashyap,Pratyoosh" userId="d8818abc-ec0a-49ed-85c1-dccf83fb2886" providerId="ADAL" clId="{83315DA8-40A6-4CFC-BE7A-8A1D93B06EF9}" dt="2022-08-02T00:10:49.136" v="4797" actId="47"/>
        <pc:sldMkLst>
          <pc:docMk/>
          <pc:sldMk cId="2612234559" sldId="265"/>
        </pc:sldMkLst>
        <pc:spChg chg="mod">
          <ac:chgData name="Kashyap,Pratyoosh" userId="d8818abc-ec0a-49ed-85c1-dccf83fb2886" providerId="ADAL" clId="{83315DA8-40A6-4CFC-BE7A-8A1D93B06EF9}" dt="2022-08-02T00:05:55.469" v="4783" actId="1076"/>
          <ac:spMkLst>
            <pc:docMk/>
            <pc:sldMk cId="2612234559" sldId="265"/>
            <ac:spMk id="2" creationId="{15ABD68F-6123-A3AC-DFEA-FC20B7F46131}"/>
          </ac:spMkLst>
        </pc:spChg>
        <pc:spChg chg="del mod">
          <ac:chgData name="Kashyap,Pratyoosh" userId="d8818abc-ec0a-49ed-85c1-dccf83fb2886" providerId="ADAL" clId="{83315DA8-40A6-4CFC-BE7A-8A1D93B06EF9}" dt="2022-07-19T12:16:50.487" v="1646" actId="478"/>
          <ac:spMkLst>
            <pc:docMk/>
            <pc:sldMk cId="2612234559" sldId="265"/>
            <ac:spMk id="3" creationId="{B37E4E3C-61A7-3143-DAE6-B24F552133C0}"/>
          </ac:spMkLst>
        </pc:spChg>
        <pc:spChg chg="add del mod">
          <ac:chgData name="Kashyap,Pratyoosh" userId="d8818abc-ec0a-49ed-85c1-dccf83fb2886" providerId="ADAL" clId="{83315DA8-40A6-4CFC-BE7A-8A1D93B06EF9}" dt="2022-07-19T12:11:46.053" v="1597" actId="478"/>
          <ac:spMkLst>
            <pc:docMk/>
            <pc:sldMk cId="2612234559" sldId="265"/>
            <ac:spMk id="5" creationId="{4A0B1E93-A180-5347-54AF-85BF3AE66CE9}"/>
          </ac:spMkLst>
        </pc:spChg>
        <pc:spChg chg="add mod">
          <ac:chgData name="Kashyap,Pratyoosh" userId="d8818abc-ec0a-49ed-85c1-dccf83fb2886" providerId="ADAL" clId="{83315DA8-40A6-4CFC-BE7A-8A1D93B06EF9}" dt="2022-08-02T00:06:40.614" v="4784" actId="1076"/>
          <ac:spMkLst>
            <pc:docMk/>
            <pc:sldMk cId="2612234559" sldId="265"/>
            <ac:spMk id="7" creationId="{52CA52AA-2121-8167-7F42-4C7111FB9AC2}"/>
          </ac:spMkLst>
        </pc:spChg>
        <pc:spChg chg="add mod">
          <ac:chgData name="Kashyap,Pratyoosh" userId="d8818abc-ec0a-49ed-85c1-dccf83fb2886" providerId="ADAL" clId="{83315DA8-40A6-4CFC-BE7A-8A1D93B06EF9}" dt="2022-07-19T13:38:38.810" v="2982" actId="14100"/>
          <ac:spMkLst>
            <pc:docMk/>
            <pc:sldMk cId="2612234559" sldId="265"/>
            <ac:spMk id="9" creationId="{7130F5BD-0039-0C0B-8E8F-825F237CCADC}"/>
          </ac:spMkLst>
        </pc:spChg>
      </pc:sldChg>
      <pc:sldChg chg="addSp delSp modSp new mod">
        <pc:chgData name="Kashyap,Pratyoosh" userId="d8818abc-ec0a-49ed-85c1-dccf83fb2886" providerId="ADAL" clId="{83315DA8-40A6-4CFC-BE7A-8A1D93B06EF9}" dt="2022-08-02T13:19:30.345" v="5066" actId="14100"/>
        <pc:sldMkLst>
          <pc:docMk/>
          <pc:sldMk cId="159404073" sldId="266"/>
        </pc:sldMkLst>
        <pc:spChg chg="mod">
          <ac:chgData name="Kashyap,Pratyoosh" userId="d8818abc-ec0a-49ed-85c1-dccf83fb2886" providerId="ADAL" clId="{83315DA8-40A6-4CFC-BE7A-8A1D93B06EF9}" dt="2022-08-02T00:11:09.099" v="4799" actId="14100"/>
          <ac:spMkLst>
            <pc:docMk/>
            <pc:sldMk cId="159404073" sldId="266"/>
            <ac:spMk id="2" creationId="{FF21E7EB-95B3-226B-2368-50A9F5AB1A41}"/>
          </ac:spMkLst>
        </pc:spChg>
        <pc:spChg chg="del">
          <ac:chgData name="Kashyap,Pratyoosh" userId="d8818abc-ec0a-49ed-85c1-dccf83fb2886" providerId="ADAL" clId="{83315DA8-40A6-4CFC-BE7A-8A1D93B06EF9}" dt="2022-07-19T13:41:35.838" v="2983" actId="478"/>
          <ac:spMkLst>
            <pc:docMk/>
            <pc:sldMk cId="159404073" sldId="266"/>
            <ac:spMk id="3" creationId="{54B19717-1912-590D-1CF1-87C388668899}"/>
          </ac:spMkLst>
        </pc:spChg>
        <pc:spChg chg="mod">
          <ac:chgData name="Kashyap,Pratyoosh" userId="d8818abc-ec0a-49ed-85c1-dccf83fb2886" providerId="ADAL" clId="{83315DA8-40A6-4CFC-BE7A-8A1D93B06EF9}" dt="2022-08-02T00:14:20.909" v="4855" actId="1076"/>
          <ac:spMkLst>
            <pc:docMk/>
            <pc:sldMk cId="159404073" sldId="266"/>
            <ac:spMk id="5" creationId="{AA54F181-AC55-CA04-4981-73A7179D7968}"/>
          </ac:spMkLst>
        </pc:spChg>
        <pc:graphicFrameChg chg="add mod modGraphic">
          <ac:chgData name="Kashyap,Pratyoosh" userId="d8818abc-ec0a-49ed-85c1-dccf83fb2886" providerId="ADAL" clId="{83315DA8-40A6-4CFC-BE7A-8A1D93B06EF9}" dt="2022-08-02T13:19:30.345" v="5066" actId="14100"/>
          <ac:graphicFrameMkLst>
            <pc:docMk/>
            <pc:sldMk cId="159404073" sldId="266"/>
            <ac:graphicFrameMk id="4" creationId="{1B3C98BE-160E-3186-678D-43E5CD505F3C}"/>
          </ac:graphicFrameMkLst>
        </pc:graphicFrameChg>
      </pc:sldChg>
      <pc:sldChg chg="modSp new mod">
        <pc:chgData name="Kashyap,Pratyoosh" userId="d8818abc-ec0a-49ed-85c1-dccf83fb2886" providerId="ADAL" clId="{83315DA8-40A6-4CFC-BE7A-8A1D93B06EF9}" dt="2022-08-01T00:12:37.138" v="4475" actId="1076"/>
        <pc:sldMkLst>
          <pc:docMk/>
          <pc:sldMk cId="378057796" sldId="267"/>
        </pc:sldMkLst>
        <pc:spChg chg="mod">
          <ac:chgData name="Kashyap,Pratyoosh" userId="d8818abc-ec0a-49ed-85c1-dccf83fb2886" providerId="ADAL" clId="{83315DA8-40A6-4CFC-BE7A-8A1D93B06EF9}" dt="2022-08-01T00:12:05.181" v="4469" actId="113"/>
          <ac:spMkLst>
            <pc:docMk/>
            <pc:sldMk cId="378057796" sldId="267"/>
            <ac:spMk id="2" creationId="{6CEBFD62-5FA5-4297-1B10-4F3C4DB00E89}"/>
          </ac:spMkLst>
        </pc:spChg>
        <pc:spChg chg="mod">
          <ac:chgData name="Kashyap,Pratyoosh" userId="d8818abc-ec0a-49ed-85c1-dccf83fb2886" providerId="ADAL" clId="{83315DA8-40A6-4CFC-BE7A-8A1D93B06EF9}" dt="2022-08-01T00:12:37.138" v="4475" actId="1076"/>
          <ac:spMkLst>
            <pc:docMk/>
            <pc:sldMk cId="378057796" sldId="267"/>
            <ac:spMk id="3" creationId="{6675E8EA-D138-EAAC-DFA9-42F2BBF9B73F}"/>
          </ac:spMkLst>
        </pc:spChg>
      </pc:sldChg>
      <pc:sldChg chg="addSp delSp new del mod">
        <pc:chgData name="Kashyap,Pratyoosh" userId="d8818abc-ec0a-49ed-85c1-dccf83fb2886" providerId="ADAL" clId="{83315DA8-40A6-4CFC-BE7A-8A1D93B06EF9}" dt="2022-07-19T11:37:56.605" v="1229" actId="2696"/>
        <pc:sldMkLst>
          <pc:docMk/>
          <pc:sldMk cId="2919499617" sldId="268"/>
        </pc:sldMkLst>
        <pc:spChg chg="add del">
          <ac:chgData name="Kashyap,Pratyoosh" userId="d8818abc-ec0a-49ed-85c1-dccf83fb2886" providerId="ADAL" clId="{83315DA8-40A6-4CFC-BE7A-8A1D93B06EF9}" dt="2022-07-19T11:37:13.862" v="1178" actId="22"/>
          <ac:spMkLst>
            <pc:docMk/>
            <pc:sldMk cId="2919499617" sldId="268"/>
            <ac:spMk id="5" creationId="{0D2E4D3D-680C-C0B3-13E9-DEEF5D600512}"/>
          </ac:spMkLst>
        </pc:spChg>
      </pc:sldChg>
      <pc:sldChg chg="modSp add mod">
        <pc:chgData name="Kashyap,Pratyoosh" userId="d8818abc-ec0a-49ed-85c1-dccf83fb2886" providerId="ADAL" clId="{83315DA8-40A6-4CFC-BE7A-8A1D93B06EF9}" dt="2022-08-02T13:20:14.843" v="5119" actId="27636"/>
        <pc:sldMkLst>
          <pc:docMk/>
          <pc:sldMk cId="639170339" sldId="291"/>
        </pc:sldMkLst>
        <pc:spChg chg="mod">
          <ac:chgData name="Kashyap,Pratyoosh" userId="d8818abc-ec0a-49ed-85c1-dccf83fb2886" providerId="ADAL" clId="{83315DA8-40A6-4CFC-BE7A-8A1D93B06EF9}" dt="2022-08-01T00:35:17.130" v="4782" actId="113"/>
          <ac:spMkLst>
            <pc:docMk/>
            <pc:sldMk cId="639170339" sldId="291"/>
            <ac:spMk id="2" creationId="{224E5427-F040-4216-BB49-F521ADF77B67}"/>
          </ac:spMkLst>
        </pc:spChg>
        <pc:spChg chg="mod">
          <ac:chgData name="Kashyap,Pratyoosh" userId="d8818abc-ec0a-49ed-85c1-dccf83fb2886" providerId="ADAL" clId="{83315DA8-40A6-4CFC-BE7A-8A1D93B06EF9}" dt="2022-08-02T13:20:14.843" v="5119" actId="27636"/>
          <ac:spMkLst>
            <pc:docMk/>
            <pc:sldMk cId="639170339" sldId="291"/>
            <ac:spMk id="3" creationId="{9AFAA2D2-2046-46A0-BCF1-AC9D3E5E5599}"/>
          </ac:spMkLst>
        </pc:spChg>
      </pc:sldChg>
      <pc:sldChg chg="addSp delSp modSp new del mod ord">
        <pc:chgData name="Kashyap,Pratyoosh" userId="d8818abc-ec0a-49ed-85c1-dccf83fb2886" providerId="ADAL" clId="{83315DA8-40A6-4CFC-BE7A-8A1D93B06EF9}" dt="2022-08-01T00:31:34.551" v="4722" actId="47"/>
        <pc:sldMkLst>
          <pc:docMk/>
          <pc:sldMk cId="1031619306" sldId="292"/>
        </pc:sldMkLst>
        <pc:spChg chg="mod">
          <ac:chgData name="Kashyap,Pratyoosh" userId="d8818abc-ec0a-49ed-85c1-dccf83fb2886" providerId="ADAL" clId="{83315DA8-40A6-4CFC-BE7A-8A1D93B06EF9}" dt="2022-07-19T13:28:50.905" v="2336" actId="20577"/>
          <ac:spMkLst>
            <pc:docMk/>
            <pc:sldMk cId="1031619306" sldId="292"/>
            <ac:spMk id="2" creationId="{4F8FD7E1-98B7-38D4-0893-F95292D0CC84}"/>
          </ac:spMkLst>
        </pc:spChg>
        <pc:spChg chg="del">
          <ac:chgData name="Kashyap,Pratyoosh" userId="d8818abc-ec0a-49ed-85c1-dccf83fb2886" providerId="ADAL" clId="{83315DA8-40A6-4CFC-BE7A-8A1D93B06EF9}" dt="2022-07-19T13:27:44.808" v="2300" actId="478"/>
          <ac:spMkLst>
            <pc:docMk/>
            <pc:sldMk cId="1031619306" sldId="292"/>
            <ac:spMk id="3" creationId="{F38472FC-CF44-B455-FEF1-CD7D70014AC9}"/>
          </ac:spMkLst>
        </pc:spChg>
        <pc:graphicFrameChg chg="add del mod">
          <ac:chgData name="Kashyap,Pratyoosh" userId="d8818abc-ec0a-49ed-85c1-dccf83fb2886" providerId="ADAL" clId="{83315DA8-40A6-4CFC-BE7A-8A1D93B06EF9}" dt="2022-07-19T13:28:17.740" v="2304"/>
          <ac:graphicFrameMkLst>
            <pc:docMk/>
            <pc:sldMk cId="1031619306" sldId="292"/>
            <ac:graphicFrameMk id="4" creationId="{77F5635B-CC37-AD70-3A55-83732EB30FDD}"/>
          </ac:graphicFrameMkLst>
        </pc:graphicFrameChg>
        <pc:graphicFrameChg chg="add mod modGraphic">
          <ac:chgData name="Kashyap,Pratyoosh" userId="d8818abc-ec0a-49ed-85c1-dccf83fb2886" providerId="ADAL" clId="{83315DA8-40A6-4CFC-BE7A-8A1D93B06EF9}" dt="2022-07-19T13:34:05.879" v="2833" actId="122"/>
          <ac:graphicFrameMkLst>
            <pc:docMk/>
            <pc:sldMk cId="1031619306" sldId="292"/>
            <ac:graphicFrameMk id="5" creationId="{C3A6EF0B-BB5A-A181-0AE4-0BEDDF3ABFA2}"/>
          </ac:graphicFrameMkLst>
        </pc:graphicFrameChg>
      </pc:sldChg>
      <pc:sldChg chg="addSp delSp modSp new mod">
        <pc:chgData name="Kashyap,Pratyoosh" userId="d8818abc-ec0a-49ed-85c1-dccf83fb2886" providerId="ADAL" clId="{83315DA8-40A6-4CFC-BE7A-8A1D93B06EF9}" dt="2022-08-02T13:17:17.706" v="5030" actId="20577"/>
        <pc:sldMkLst>
          <pc:docMk/>
          <pc:sldMk cId="251333042" sldId="293"/>
        </pc:sldMkLst>
        <pc:spChg chg="mod">
          <ac:chgData name="Kashyap,Pratyoosh" userId="d8818abc-ec0a-49ed-85c1-dccf83fb2886" providerId="ADAL" clId="{83315DA8-40A6-4CFC-BE7A-8A1D93B06EF9}" dt="2022-08-02T00:45:01.577" v="4989" actId="1076"/>
          <ac:spMkLst>
            <pc:docMk/>
            <pc:sldMk cId="251333042" sldId="293"/>
            <ac:spMk id="2" creationId="{B8CE2AC1-281B-F2F8-7792-5EFA1E86B592}"/>
          </ac:spMkLst>
        </pc:spChg>
        <pc:spChg chg="del">
          <ac:chgData name="Kashyap,Pratyoosh" userId="d8818abc-ec0a-49ed-85c1-dccf83fb2886" providerId="ADAL" clId="{83315DA8-40A6-4CFC-BE7A-8A1D93B06EF9}" dt="2022-07-19T13:34:58.844" v="2835" actId="478"/>
          <ac:spMkLst>
            <pc:docMk/>
            <pc:sldMk cId="251333042" sldId="293"/>
            <ac:spMk id="3" creationId="{67643684-B1AE-12AC-283B-2CCB6AACA625}"/>
          </ac:spMkLst>
        </pc:spChg>
        <pc:graphicFrameChg chg="add del mod">
          <ac:chgData name="Kashyap,Pratyoosh" userId="d8818abc-ec0a-49ed-85c1-dccf83fb2886" providerId="ADAL" clId="{83315DA8-40A6-4CFC-BE7A-8A1D93B06EF9}" dt="2022-07-19T13:35:04.748" v="2839"/>
          <ac:graphicFrameMkLst>
            <pc:docMk/>
            <pc:sldMk cId="251333042" sldId="293"/>
            <ac:graphicFrameMk id="4" creationId="{EB427149-186C-B6F6-B6DF-14EC2433DF8B}"/>
          </ac:graphicFrameMkLst>
        </pc:graphicFrameChg>
        <pc:graphicFrameChg chg="add mod modGraphic">
          <ac:chgData name="Kashyap,Pratyoosh" userId="d8818abc-ec0a-49ed-85c1-dccf83fb2886" providerId="ADAL" clId="{83315DA8-40A6-4CFC-BE7A-8A1D93B06EF9}" dt="2022-08-01T00:34:12.760" v="4748" actId="207"/>
          <ac:graphicFrameMkLst>
            <pc:docMk/>
            <pc:sldMk cId="251333042" sldId="293"/>
            <ac:graphicFrameMk id="5" creationId="{5A7876E5-84ED-0648-816D-970B1B7F2AF2}"/>
          </ac:graphicFrameMkLst>
        </pc:graphicFrameChg>
        <pc:graphicFrameChg chg="add del mod">
          <ac:chgData name="Kashyap,Pratyoosh" userId="d8818abc-ec0a-49ed-85c1-dccf83fb2886" providerId="ADAL" clId="{83315DA8-40A6-4CFC-BE7A-8A1D93B06EF9}" dt="2022-07-19T13:36:51.211" v="2881"/>
          <ac:graphicFrameMkLst>
            <pc:docMk/>
            <pc:sldMk cId="251333042" sldId="293"/>
            <ac:graphicFrameMk id="6" creationId="{9304222D-1515-EC4B-D670-5D99888429B5}"/>
          </ac:graphicFrameMkLst>
        </pc:graphicFrameChg>
        <pc:graphicFrameChg chg="add mod modGraphic">
          <ac:chgData name="Kashyap,Pratyoosh" userId="d8818abc-ec0a-49ed-85c1-dccf83fb2886" providerId="ADAL" clId="{83315DA8-40A6-4CFC-BE7A-8A1D93B06EF9}" dt="2022-08-02T13:17:17.706" v="5030" actId="20577"/>
          <ac:graphicFrameMkLst>
            <pc:docMk/>
            <pc:sldMk cId="251333042" sldId="293"/>
            <ac:graphicFrameMk id="7" creationId="{62A5F3B1-7320-5E0B-3FEB-1923A4CE395A}"/>
          </ac:graphicFrameMkLst>
        </pc:graphicFrameChg>
      </pc:sldChg>
      <pc:sldChg chg="addSp delSp modSp new mod">
        <pc:chgData name="Kashyap,Pratyoosh" userId="d8818abc-ec0a-49ed-85c1-dccf83fb2886" providerId="ADAL" clId="{83315DA8-40A6-4CFC-BE7A-8A1D93B06EF9}" dt="2022-08-02T00:44:49.047" v="4987" actId="14100"/>
        <pc:sldMkLst>
          <pc:docMk/>
          <pc:sldMk cId="1420296872" sldId="294"/>
        </pc:sldMkLst>
        <pc:spChg chg="mod">
          <ac:chgData name="Kashyap,Pratyoosh" userId="d8818abc-ec0a-49ed-85c1-dccf83fb2886" providerId="ADAL" clId="{83315DA8-40A6-4CFC-BE7A-8A1D93B06EF9}" dt="2022-08-02T00:12:42.995" v="4805" actId="1076"/>
          <ac:spMkLst>
            <pc:docMk/>
            <pc:sldMk cId="1420296872" sldId="294"/>
            <ac:spMk id="2" creationId="{43A85A72-563F-2E0B-AB17-3AC9A630B5B0}"/>
          </ac:spMkLst>
        </pc:spChg>
        <pc:spChg chg="del mod">
          <ac:chgData name="Kashyap,Pratyoosh" userId="d8818abc-ec0a-49ed-85c1-dccf83fb2886" providerId="ADAL" clId="{83315DA8-40A6-4CFC-BE7A-8A1D93B06EF9}" dt="2022-07-19T13:56:18.012" v="3248" actId="478"/>
          <ac:spMkLst>
            <pc:docMk/>
            <pc:sldMk cId="1420296872" sldId="294"/>
            <ac:spMk id="3" creationId="{1371808E-1AE9-1B1A-34DA-55C489D485FE}"/>
          </ac:spMkLst>
        </pc:spChg>
        <pc:spChg chg="mod">
          <ac:chgData name="Kashyap,Pratyoosh" userId="d8818abc-ec0a-49ed-85c1-dccf83fb2886" providerId="ADAL" clId="{83315DA8-40A6-4CFC-BE7A-8A1D93B06EF9}" dt="2022-08-02T00:44:49.047" v="4987" actId="14100"/>
          <ac:spMkLst>
            <pc:docMk/>
            <pc:sldMk cId="1420296872" sldId="294"/>
            <ac:spMk id="5" creationId="{F98FF8EE-030C-9C38-5065-C5E42AF016B3}"/>
          </ac:spMkLst>
        </pc:spChg>
        <pc:graphicFrameChg chg="add mod modGraphic">
          <ac:chgData name="Kashyap,Pratyoosh" userId="d8818abc-ec0a-49ed-85c1-dccf83fb2886" providerId="ADAL" clId="{83315DA8-40A6-4CFC-BE7A-8A1D93B06EF9}" dt="2022-08-02T00:12:50.339" v="4807" actId="1076"/>
          <ac:graphicFrameMkLst>
            <pc:docMk/>
            <pc:sldMk cId="1420296872" sldId="294"/>
            <ac:graphicFrameMk id="4" creationId="{85BEC253-D308-EF84-63DB-72BBEFD988BF}"/>
          </ac:graphicFrameMkLst>
        </pc:graphicFrameChg>
      </pc:sldChg>
      <pc:sldChg chg="modSp new mod">
        <pc:chgData name="Kashyap,Pratyoosh" userId="d8818abc-ec0a-49ed-85c1-dccf83fb2886" providerId="ADAL" clId="{83315DA8-40A6-4CFC-BE7A-8A1D93B06EF9}" dt="2022-08-02T13:22:56.681" v="5129" actId="1076"/>
        <pc:sldMkLst>
          <pc:docMk/>
          <pc:sldMk cId="1226495179" sldId="295"/>
        </pc:sldMkLst>
        <pc:spChg chg="mod">
          <ac:chgData name="Kashyap,Pratyoosh" userId="d8818abc-ec0a-49ed-85c1-dccf83fb2886" providerId="ADAL" clId="{83315DA8-40A6-4CFC-BE7A-8A1D93B06EF9}" dt="2022-08-02T13:22:56.681" v="5129" actId="1076"/>
          <ac:spMkLst>
            <pc:docMk/>
            <pc:sldMk cId="1226495179" sldId="295"/>
            <ac:spMk id="2" creationId="{D89D8553-08BB-096D-985D-1F26BFC66C10}"/>
          </ac:spMkLst>
        </pc:spChg>
        <pc:spChg chg="mod">
          <ac:chgData name="Kashyap,Pratyoosh" userId="d8818abc-ec0a-49ed-85c1-dccf83fb2886" providerId="ADAL" clId="{83315DA8-40A6-4CFC-BE7A-8A1D93B06EF9}" dt="2022-08-02T13:22:52.013" v="5128" actId="14100"/>
          <ac:spMkLst>
            <pc:docMk/>
            <pc:sldMk cId="1226495179" sldId="295"/>
            <ac:spMk id="3" creationId="{E3F2C39F-7D84-2A9A-06C2-1EA787D3CEF3}"/>
          </ac:spMkLst>
        </pc:spChg>
      </pc:sldChg>
      <pc:sldChg chg="modSp new mod">
        <pc:chgData name="Kashyap,Pratyoosh" userId="d8818abc-ec0a-49ed-85c1-dccf83fb2886" providerId="ADAL" clId="{83315DA8-40A6-4CFC-BE7A-8A1D93B06EF9}" dt="2022-08-02T13:23:32.912" v="5134" actId="1076"/>
        <pc:sldMkLst>
          <pc:docMk/>
          <pc:sldMk cId="1406655850" sldId="296"/>
        </pc:sldMkLst>
        <pc:spChg chg="mod">
          <ac:chgData name="Kashyap,Pratyoosh" userId="d8818abc-ec0a-49ed-85c1-dccf83fb2886" providerId="ADAL" clId="{83315DA8-40A6-4CFC-BE7A-8A1D93B06EF9}" dt="2022-08-02T13:23:32.912" v="5134" actId="1076"/>
          <ac:spMkLst>
            <pc:docMk/>
            <pc:sldMk cId="1406655850" sldId="296"/>
            <ac:spMk id="2" creationId="{DF5C1E23-7CEC-B328-C8C3-DD28EFA4825B}"/>
          </ac:spMkLst>
        </pc:spChg>
        <pc:spChg chg="mod">
          <ac:chgData name="Kashyap,Pratyoosh" userId="d8818abc-ec0a-49ed-85c1-dccf83fb2886" providerId="ADAL" clId="{83315DA8-40A6-4CFC-BE7A-8A1D93B06EF9}" dt="2022-08-02T13:23:28.090" v="5133" actId="403"/>
          <ac:spMkLst>
            <pc:docMk/>
            <pc:sldMk cId="1406655850" sldId="296"/>
            <ac:spMk id="3" creationId="{EB4FF318-1E6E-E064-472B-A53F7EAE8D15}"/>
          </ac:spMkLst>
        </pc:spChg>
      </pc:sldChg>
      <pc:sldChg chg="modSp new mod">
        <pc:chgData name="Kashyap,Pratyoosh" userId="d8818abc-ec0a-49ed-85c1-dccf83fb2886" providerId="ADAL" clId="{83315DA8-40A6-4CFC-BE7A-8A1D93B06EF9}" dt="2022-08-02T13:25:07.625" v="5146" actId="20577"/>
        <pc:sldMkLst>
          <pc:docMk/>
          <pc:sldMk cId="2129721183" sldId="297"/>
        </pc:sldMkLst>
        <pc:spChg chg="mod">
          <ac:chgData name="Kashyap,Pratyoosh" userId="d8818abc-ec0a-49ed-85c1-dccf83fb2886" providerId="ADAL" clId="{83315DA8-40A6-4CFC-BE7A-8A1D93B06EF9}" dt="2022-08-02T13:25:07.625" v="5146" actId="20577"/>
          <ac:spMkLst>
            <pc:docMk/>
            <pc:sldMk cId="2129721183" sldId="297"/>
            <ac:spMk id="2" creationId="{81A61ADC-6525-EF9D-1691-3D79DF249B4F}"/>
          </ac:spMkLst>
        </pc:spChg>
        <pc:spChg chg="mod">
          <ac:chgData name="Kashyap,Pratyoosh" userId="d8818abc-ec0a-49ed-85c1-dccf83fb2886" providerId="ADAL" clId="{83315DA8-40A6-4CFC-BE7A-8A1D93B06EF9}" dt="2022-08-02T00:35:19.578" v="4953" actId="20577"/>
          <ac:spMkLst>
            <pc:docMk/>
            <pc:sldMk cId="2129721183" sldId="297"/>
            <ac:spMk id="3" creationId="{1F8BA6FF-277A-BA2F-AB22-6063ABBE68E4}"/>
          </ac:spMkLst>
        </pc:spChg>
      </pc:sldChg>
      <pc:sldChg chg="addSp modSp mod setBg">
        <pc:chgData name="Kashyap,Pratyoosh" userId="d8818abc-ec0a-49ed-85c1-dccf83fb2886" providerId="ADAL" clId="{83315DA8-40A6-4CFC-BE7A-8A1D93B06EF9}" dt="2022-08-02T00:42:16.960" v="4959" actId="20577"/>
        <pc:sldMkLst>
          <pc:docMk/>
          <pc:sldMk cId="3658610872" sldId="298"/>
        </pc:sldMkLst>
        <pc:spChg chg="mod">
          <ac:chgData name="Kashyap,Pratyoosh" userId="d8818abc-ec0a-49ed-85c1-dccf83fb2886" providerId="ADAL" clId="{83315DA8-40A6-4CFC-BE7A-8A1D93B06EF9}" dt="2022-08-01T00:16:01.409" v="4505" actId="207"/>
          <ac:spMkLst>
            <pc:docMk/>
            <pc:sldMk cId="3658610872" sldId="298"/>
            <ac:spMk id="2" creationId="{398A5163-F9F0-1093-31CA-8132F0278294}"/>
          </ac:spMkLst>
        </pc:spChg>
        <pc:spChg chg="mod">
          <ac:chgData name="Kashyap,Pratyoosh" userId="d8818abc-ec0a-49ed-85c1-dccf83fb2886" providerId="ADAL" clId="{83315DA8-40A6-4CFC-BE7A-8A1D93B06EF9}" dt="2022-08-02T00:42:16.960" v="4959" actId="20577"/>
          <ac:spMkLst>
            <pc:docMk/>
            <pc:sldMk cId="3658610872" sldId="298"/>
            <ac:spMk id="3" creationId="{5061CAB9-B5AC-685C-D5E3-5844734DE16F}"/>
          </ac:spMkLst>
        </pc:spChg>
        <pc:spChg chg="add">
          <ac:chgData name="Kashyap,Pratyoosh" userId="d8818abc-ec0a-49ed-85c1-dccf83fb2886" providerId="ADAL" clId="{83315DA8-40A6-4CFC-BE7A-8A1D93B06EF9}" dt="2022-08-01T00:15:37.414" v="4501" actId="26606"/>
          <ac:spMkLst>
            <pc:docMk/>
            <pc:sldMk cId="3658610872" sldId="298"/>
            <ac:spMk id="2055" creationId="{3BCB5F6A-9EB0-40B0-9D13-3023E9A20508}"/>
          </ac:spMkLst>
        </pc:spChg>
        <pc:picChg chg="add mod">
          <ac:chgData name="Kashyap,Pratyoosh" userId="d8818abc-ec0a-49ed-85c1-dccf83fb2886" providerId="ADAL" clId="{83315DA8-40A6-4CFC-BE7A-8A1D93B06EF9}" dt="2022-08-01T00:15:49.462" v="4502" actId="732"/>
          <ac:picMkLst>
            <pc:docMk/>
            <pc:sldMk cId="3658610872" sldId="298"/>
            <ac:picMk id="2050" creationId="{8F49BB11-DB4E-864E-A27F-8F3222BB1821}"/>
          </ac:picMkLst>
        </pc:picChg>
      </pc:sldChg>
      <pc:sldChg chg="addSp delSp modSp mod">
        <pc:chgData name="Kashyap,Pratyoosh" userId="d8818abc-ec0a-49ed-85c1-dccf83fb2886" providerId="ADAL" clId="{83315DA8-40A6-4CFC-BE7A-8A1D93B06EF9}" dt="2022-08-02T00:42:29.716" v="4960" actId="20577"/>
        <pc:sldMkLst>
          <pc:docMk/>
          <pc:sldMk cId="1172549432" sldId="299"/>
        </pc:sldMkLst>
        <pc:spChg chg="mod">
          <ac:chgData name="Kashyap,Pratyoosh" userId="d8818abc-ec0a-49ed-85c1-dccf83fb2886" providerId="ADAL" clId="{83315DA8-40A6-4CFC-BE7A-8A1D93B06EF9}" dt="2022-08-01T00:20:06.352" v="4547" actId="113"/>
          <ac:spMkLst>
            <pc:docMk/>
            <pc:sldMk cId="1172549432" sldId="299"/>
            <ac:spMk id="2" creationId="{2ABB3516-5104-9908-0DF7-6CC3301038A1}"/>
          </ac:spMkLst>
        </pc:spChg>
        <pc:spChg chg="mod">
          <ac:chgData name="Kashyap,Pratyoosh" userId="d8818abc-ec0a-49ed-85c1-dccf83fb2886" providerId="ADAL" clId="{83315DA8-40A6-4CFC-BE7A-8A1D93B06EF9}" dt="2022-08-02T00:42:29.716" v="4960" actId="20577"/>
          <ac:spMkLst>
            <pc:docMk/>
            <pc:sldMk cId="1172549432" sldId="299"/>
            <ac:spMk id="3" creationId="{026E0BC0-9665-A69C-DBAE-0B02FAE6B37B}"/>
          </ac:spMkLst>
        </pc:spChg>
        <pc:picChg chg="mod">
          <ac:chgData name="Kashyap,Pratyoosh" userId="d8818abc-ec0a-49ed-85c1-dccf83fb2886" providerId="ADAL" clId="{83315DA8-40A6-4CFC-BE7A-8A1D93B06EF9}" dt="2022-08-01T00:19:04.716" v="4537" actId="1076"/>
          <ac:picMkLst>
            <pc:docMk/>
            <pc:sldMk cId="1172549432" sldId="299"/>
            <ac:picMk id="5" creationId="{D8398F87-33E6-911E-F436-05431BEA989F}"/>
          </ac:picMkLst>
        </pc:picChg>
        <pc:picChg chg="add del">
          <ac:chgData name="Kashyap,Pratyoosh" userId="d8818abc-ec0a-49ed-85c1-dccf83fb2886" providerId="ADAL" clId="{83315DA8-40A6-4CFC-BE7A-8A1D93B06EF9}" dt="2022-08-01T00:17:44.497" v="4520" actId="21"/>
          <ac:picMkLst>
            <pc:docMk/>
            <pc:sldMk cId="1172549432" sldId="299"/>
            <ac:picMk id="7" creationId="{E851CACC-2BC8-4040-3920-8742928EB79C}"/>
          </ac:picMkLst>
        </pc:picChg>
      </pc:sldChg>
      <pc:sldChg chg="modSp mod">
        <pc:chgData name="Kashyap,Pratyoosh" userId="d8818abc-ec0a-49ed-85c1-dccf83fb2886" providerId="ADAL" clId="{83315DA8-40A6-4CFC-BE7A-8A1D93B06EF9}" dt="2022-08-02T00:44:28.465" v="4986" actId="27636"/>
        <pc:sldMkLst>
          <pc:docMk/>
          <pc:sldMk cId="2828625773" sldId="300"/>
        </pc:sldMkLst>
        <pc:spChg chg="mod">
          <ac:chgData name="Kashyap,Pratyoosh" userId="d8818abc-ec0a-49ed-85c1-dccf83fb2886" providerId="ADAL" clId="{83315DA8-40A6-4CFC-BE7A-8A1D93B06EF9}" dt="2022-08-02T00:44:25.238" v="4984" actId="1076"/>
          <ac:spMkLst>
            <pc:docMk/>
            <pc:sldMk cId="2828625773" sldId="300"/>
            <ac:spMk id="2" creationId="{787CD58D-5642-8D9D-94E4-BD5236589659}"/>
          </ac:spMkLst>
        </pc:spChg>
        <pc:spChg chg="mod">
          <ac:chgData name="Kashyap,Pratyoosh" userId="d8818abc-ec0a-49ed-85c1-dccf83fb2886" providerId="ADAL" clId="{83315DA8-40A6-4CFC-BE7A-8A1D93B06EF9}" dt="2022-08-02T00:44:28.465" v="4986" actId="27636"/>
          <ac:spMkLst>
            <pc:docMk/>
            <pc:sldMk cId="2828625773" sldId="300"/>
            <ac:spMk id="3" creationId="{306F5418-6CEB-AA41-44C6-DA4148D9C300}"/>
          </ac:spMkLst>
        </pc:spChg>
      </pc:sldChg>
      <pc:sldChg chg="modSp mod">
        <pc:chgData name="Kashyap,Pratyoosh" userId="d8818abc-ec0a-49ed-85c1-dccf83fb2886" providerId="ADAL" clId="{83315DA8-40A6-4CFC-BE7A-8A1D93B06EF9}" dt="2022-08-02T13:27:00.442" v="5153" actId="207"/>
        <pc:sldMkLst>
          <pc:docMk/>
          <pc:sldMk cId="1680281462" sldId="301"/>
        </pc:sldMkLst>
        <pc:spChg chg="mod">
          <ac:chgData name="Kashyap,Pratyoosh" userId="d8818abc-ec0a-49ed-85c1-dccf83fb2886" providerId="ADAL" clId="{83315DA8-40A6-4CFC-BE7A-8A1D93B06EF9}" dt="2022-08-02T13:27:00.442" v="5153" actId="207"/>
          <ac:spMkLst>
            <pc:docMk/>
            <pc:sldMk cId="1680281462" sldId="301"/>
            <ac:spMk id="3" creationId="{E3AE2C0E-245A-1908-91E0-97C492860657}"/>
          </ac:spMkLst>
        </pc:spChg>
      </pc:sldChg>
      <pc:sldChg chg="addSp delSp modSp new mod">
        <pc:chgData name="Kashyap,Pratyoosh" userId="d8818abc-ec0a-49ed-85c1-dccf83fb2886" providerId="ADAL" clId="{83315DA8-40A6-4CFC-BE7A-8A1D93B06EF9}" dt="2022-08-01T00:29:25.992" v="4683" actId="1076"/>
        <pc:sldMkLst>
          <pc:docMk/>
          <pc:sldMk cId="2141163033" sldId="302"/>
        </pc:sldMkLst>
        <pc:spChg chg="mod">
          <ac:chgData name="Kashyap,Pratyoosh" userId="d8818abc-ec0a-49ed-85c1-dccf83fb2886" providerId="ADAL" clId="{83315DA8-40A6-4CFC-BE7A-8A1D93B06EF9}" dt="2022-08-01T00:29:25.992" v="4683" actId="1076"/>
          <ac:spMkLst>
            <pc:docMk/>
            <pc:sldMk cId="2141163033" sldId="302"/>
            <ac:spMk id="2" creationId="{83D3CD03-D849-103C-BBFE-6E104376D45E}"/>
          </ac:spMkLst>
        </pc:spChg>
        <pc:spChg chg="add del mod">
          <ac:chgData name="Kashyap,Pratyoosh" userId="d8818abc-ec0a-49ed-85c1-dccf83fb2886" providerId="ADAL" clId="{83315DA8-40A6-4CFC-BE7A-8A1D93B06EF9}" dt="2022-08-01T00:29:19.156" v="4681" actId="403"/>
          <ac:spMkLst>
            <pc:docMk/>
            <pc:sldMk cId="2141163033" sldId="302"/>
            <ac:spMk id="3" creationId="{E6031443-9CC4-E843-425B-B45BF6C67EEA}"/>
          </ac:spMkLst>
        </pc:spChg>
        <pc:picChg chg="add mod">
          <ac:chgData name="Kashyap,Pratyoosh" userId="d8818abc-ec0a-49ed-85c1-dccf83fb2886" providerId="ADAL" clId="{83315DA8-40A6-4CFC-BE7A-8A1D93B06EF9}" dt="2022-08-01T00:28:40.884" v="4668"/>
          <ac:picMkLst>
            <pc:docMk/>
            <pc:sldMk cId="2141163033" sldId="302"/>
            <ac:picMk id="4" creationId="{E851CACC-2BC8-4040-3920-8742928EB79C}"/>
          </ac:picMkLst>
        </pc:picChg>
      </pc:sldChg>
      <pc:sldChg chg="modSp mod">
        <pc:chgData name="Kashyap,Pratyoosh" userId="d8818abc-ec0a-49ed-85c1-dccf83fb2886" providerId="ADAL" clId="{83315DA8-40A6-4CFC-BE7A-8A1D93B06EF9}" dt="2022-08-01T00:31:25.114" v="4721" actId="14100"/>
        <pc:sldMkLst>
          <pc:docMk/>
          <pc:sldMk cId="1420493183" sldId="303"/>
        </pc:sldMkLst>
        <pc:spChg chg="mod">
          <ac:chgData name="Kashyap,Pratyoosh" userId="d8818abc-ec0a-49ed-85c1-dccf83fb2886" providerId="ADAL" clId="{83315DA8-40A6-4CFC-BE7A-8A1D93B06EF9}" dt="2022-08-01T00:31:09.103" v="4718" actId="113"/>
          <ac:spMkLst>
            <pc:docMk/>
            <pc:sldMk cId="1420493183" sldId="303"/>
            <ac:spMk id="2" creationId="{2C7194BF-37A7-DC52-737F-DB5517544DCF}"/>
          </ac:spMkLst>
        </pc:spChg>
        <pc:graphicFrameChg chg="mod modGraphic">
          <ac:chgData name="Kashyap,Pratyoosh" userId="d8818abc-ec0a-49ed-85c1-dccf83fb2886" providerId="ADAL" clId="{83315DA8-40A6-4CFC-BE7A-8A1D93B06EF9}" dt="2022-08-01T00:31:25.114" v="4721" actId="14100"/>
          <ac:graphicFrameMkLst>
            <pc:docMk/>
            <pc:sldMk cId="1420493183" sldId="303"/>
            <ac:graphicFrameMk id="4" creationId="{58739AAC-DFE9-C98B-C39B-74034086C387}"/>
          </ac:graphicFrameMkLst>
        </pc:graphicFrameChg>
      </pc:sldChg>
      <pc:sldChg chg="modSp del mod">
        <pc:chgData name="Kashyap,Pratyoosh" userId="d8818abc-ec0a-49ed-85c1-dccf83fb2886" providerId="ADAL" clId="{83315DA8-40A6-4CFC-BE7A-8A1D93B06EF9}" dt="2022-08-02T13:18:23.732" v="5053" actId="2696"/>
        <pc:sldMkLst>
          <pc:docMk/>
          <pc:sldMk cId="199004339" sldId="304"/>
        </pc:sldMkLst>
        <pc:spChg chg="mod">
          <ac:chgData name="Kashyap,Pratyoosh" userId="d8818abc-ec0a-49ed-85c1-dccf83fb2886" providerId="ADAL" clId="{83315DA8-40A6-4CFC-BE7A-8A1D93B06EF9}" dt="2022-08-02T00:08:39.486" v="4787" actId="14100"/>
          <ac:spMkLst>
            <pc:docMk/>
            <pc:sldMk cId="199004339" sldId="304"/>
            <ac:spMk id="4" creationId="{F2C9D904-39D3-4435-F387-722B49CBC406}"/>
          </ac:spMkLst>
        </pc:spChg>
        <pc:spChg chg="mod">
          <ac:chgData name="Kashyap,Pratyoosh" userId="d8818abc-ec0a-49ed-85c1-dccf83fb2886" providerId="ADAL" clId="{83315DA8-40A6-4CFC-BE7A-8A1D93B06EF9}" dt="2022-08-02T00:09:40.086" v="4795" actId="14100"/>
          <ac:spMkLst>
            <pc:docMk/>
            <pc:sldMk cId="199004339" sldId="304"/>
            <ac:spMk id="5" creationId="{B7607967-D442-7A17-ACD1-83CCEB7E4658}"/>
          </ac:spMkLst>
        </pc:spChg>
        <pc:spChg chg="mod">
          <ac:chgData name="Kashyap,Pratyoosh" userId="d8818abc-ec0a-49ed-85c1-dccf83fb2886" providerId="ADAL" clId="{83315DA8-40A6-4CFC-BE7A-8A1D93B06EF9}" dt="2022-08-02T00:09:44.656" v="4796" actId="1076"/>
          <ac:spMkLst>
            <pc:docMk/>
            <pc:sldMk cId="199004339" sldId="304"/>
            <ac:spMk id="7" creationId="{07AF9C0D-FAB3-AA83-1581-88EBEB2267DB}"/>
          </ac:spMkLst>
        </pc:spChg>
      </pc:sldChg>
      <pc:sldChg chg="modSp mod">
        <pc:chgData name="Kashyap,Pratyoosh" userId="d8818abc-ec0a-49ed-85c1-dccf83fb2886" providerId="ADAL" clId="{83315DA8-40A6-4CFC-BE7A-8A1D93B06EF9}" dt="2022-08-02T13:18:47.485" v="5064" actId="20577"/>
        <pc:sldMkLst>
          <pc:docMk/>
          <pc:sldMk cId="1147502455" sldId="304"/>
        </pc:sldMkLst>
        <pc:spChg chg="mod">
          <ac:chgData name="Kashyap,Pratyoosh" userId="d8818abc-ec0a-49ed-85c1-dccf83fb2886" providerId="ADAL" clId="{83315DA8-40A6-4CFC-BE7A-8A1D93B06EF9}" dt="2022-08-02T13:18:47.485" v="5064" actId="20577"/>
          <ac:spMkLst>
            <pc:docMk/>
            <pc:sldMk cId="1147502455" sldId="304"/>
            <ac:spMk id="4" creationId="{F2C9D904-39D3-4435-F387-722B49CBC406}"/>
          </ac:spMkLst>
        </pc:spChg>
      </pc:sldChg>
      <pc:sldChg chg="del">
        <pc:chgData name="Kashyap,Pratyoosh" userId="d8818abc-ec0a-49ed-85c1-dccf83fb2886" providerId="ADAL" clId="{83315DA8-40A6-4CFC-BE7A-8A1D93B06EF9}" dt="2022-08-02T13:18:36.652" v="5054"/>
        <pc:sldMkLst>
          <pc:docMk/>
          <pc:sldMk cId="1328086758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5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26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98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0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D513-073B-E48A-4152-EF99BCC02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D54CC-3D72-0634-C63C-299C16E1A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F9E00-C36B-1AE4-FE30-1A85699B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E1C33-E6CB-A0AD-0AC6-82B72AA2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FE9BE-587E-9B89-2611-D3000A7D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42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2EF2-D301-1905-B43A-C97DD110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E163-9B05-017C-95D7-34CADA2E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7B68E-4D86-4933-8526-F7B2FCBF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8E3C-A83F-69EB-18B8-14F590C5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0EF2D-87EB-8957-2A10-A4F77945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7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DB3A-47E0-81FA-A101-56DEAEE2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EAFED-FC89-4A10-5EB2-A3E79156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44F4E-C426-16E5-0447-1E2A8B9B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ECCBA-5453-3E8A-D337-FEF46CB4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A3EF-B3E6-E103-6C9F-4A1ECB56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7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DF5D6-4C5E-5905-BBB0-4212D7C1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C21A-5F70-064F-258D-B5798891A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26CE4-7EB9-581F-1AAB-E5F183F9F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91DDA-7E86-3156-FDF7-54732488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36AE-5AF1-FAD4-DE72-3F7132C8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C456E-1B0E-E81D-47D6-233C3E8C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3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3898-888E-4A66-97B1-9069EFD1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4FE20-F465-6FAC-0182-AA273AABD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81FAE-3FE0-9E4A-CE5D-62E838DB9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C4635-861C-4E82-9E26-72E8086FC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C45F7-3C96-916A-8BB9-56E3900FC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60EA2-A784-A780-0193-6CF09C6E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0F4B5-55F1-3E1E-DA12-0E6091B7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AF74B-A288-51CE-1C61-27E09B69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0E72-8EB6-5C7B-D5FE-CB5B7631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CB967-4190-134E-CB9F-4DD83B9F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2306-8F34-70A2-D29C-DBB3AD38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C5EE3-CC12-8043-A4B8-458E4C82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0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D2508-E308-7B47-2E09-5015AA28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1EF19-19DD-CCE4-4747-9A6806E6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0D083-BE03-D186-04A3-2A0FEE67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BB31-7D30-6AA1-8DC3-731FA789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E17D-F012-A34C-D85D-4BB0615C0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B0039-8FF0-40D6-4789-AAF511761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CFE47-919D-2B83-41E0-C3E22B80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E6013-64EF-0563-6E7D-FAB25E27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C729B-9B62-45F0-473F-510BDB11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8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955B-5FD9-8258-459E-A3E39154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9104F-313D-56C2-82F2-0D20333D2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1739A-F098-C0E4-3911-F59C37412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FCB46-9F48-251A-CA5A-E801CEC2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E9CDD-DD8B-CB00-5C62-C18C62A2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608E6-7A7C-A182-2F7D-A940B83B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20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ECFE-A5FE-9E81-7592-871ECC05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B8E86-2E5B-39A4-1B1D-AF304C800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1F2F7-E0AD-BD00-2CCE-0CBD6849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159A7-D1CC-4A4E-7660-91153C31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D279-DB7B-F0F6-65D3-8C2AC4F1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4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CDF93-7038-25A9-5B78-7178594BF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17A09-4A88-F12C-DC8C-371957915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94D0B-D4C1-973E-9282-EFD39E22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05538-F1B3-1295-EBA5-9371C72D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F55B-B3CA-8334-F9FB-F504D0D2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2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5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3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A34B-9305-4BFA-948F-619C1DA2DAA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C19D73-23E2-46DB-BBC1-B05665A0B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8ED9A-EFAE-FC5F-C315-82A6E423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EA90-DD9D-A539-C149-555DD9587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D7FE2-3A0D-782D-6C96-9F5DE41C4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65B2-8985-4622-9F31-0DD8DF9BBAF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4865D-3BE9-A1EC-1CE4-95D7A196D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E93C-8E0C-13AC-AD2A-999904AD1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9DB6-89B0-4AD1-9BBA-E71873BF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ecca.jablonski@colostate.edu" TargetMode="External"/><Relationship Id="rId2" Type="http://schemas.openxmlformats.org/officeDocument/2006/relationships/hyperlink" Target="mailto:pratyoosh.kashyap@colo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lie.bauman@colostat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3DBC-B3BE-1B0A-F326-45F65972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26" y="554065"/>
            <a:ext cx="9868338" cy="263709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6600"/>
                </a:solidFill>
              </a:rPr>
              <a:t>Exploring the Relationship among </a:t>
            </a:r>
            <a:br>
              <a:rPr lang="en-US" sz="4400" dirty="0">
                <a:solidFill>
                  <a:srgbClr val="006600"/>
                </a:solidFill>
              </a:rPr>
            </a:br>
            <a:r>
              <a:rPr lang="en-US" sz="4400" dirty="0">
                <a:solidFill>
                  <a:srgbClr val="006600"/>
                </a:solidFill>
              </a:rPr>
              <a:t>Stocks of Community Wealth, </a:t>
            </a:r>
            <a:br>
              <a:rPr lang="en-US" sz="4400" dirty="0">
                <a:solidFill>
                  <a:srgbClr val="006600"/>
                </a:solidFill>
              </a:rPr>
            </a:br>
            <a:r>
              <a:rPr lang="en-US" sz="4400" dirty="0">
                <a:solidFill>
                  <a:srgbClr val="006600"/>
                </a:solidFill>
              </a:rPr>
              <a:t>State Farm to School Policies, and the Intensity of Farm to School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C5E72-48E1-DFFC-46A7-80587D78E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95" y="3429000"/>
            <a:ext cx="9144000" cy="188205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Pratyoosh Kashyap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Becca Jablonski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Allie Bauman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Department of Agricultural and Resource Economics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Colorado State University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A1587-BD40-7557-6AD8-C97B34367C7F}"/>
              </a:ext>
            </a:extLst>
          </p:cNvPr>
          <p:cNvSpPr txBox="1"/>
          <p:nvPr/>
        </p:nvSpPr>
        <p:spPr>
          <a:xfrm>
            <a:off x="633407" y="5311053"/>
            <a:ext cx="91440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006600"/>
                </a:solidFill>
              </a:rPr>
              <a:t>Presenting at the </a:t>
            </a:r>
            <a:r>
              <a:rPr lang="en-US" sz="2000" b="0" i="0" dirty="0">
                <a:solidFill>
                  <a:srgbClr val="006600"/>
                </a:solidFill>
                <a:effectLst/>
                <a:latin typeface="-apple-system"/>
              </a:rPr>
              <a:t>2022 </a:t>
            </a:r>
            <a:r>
              <a:rPr lang="en-US" sz="2000" b="0" i="0" dirty="0" err="1">
                <a:solidFill>
                  <a:srgbClr val="006600"/>
                </a:solidFill>
                <a:effectLst/>
                <a:latin typeface="-apple-system"/>
              </a:rPr>
              <a:t>AAEA</a:t>
            </a:r>
            <a:r>
              <a:rPr lang="en-US" sz="2000" b="0" i="0" dirty="0">
                <a:solidFill>
                  <a:srgbClr val="006600"/>
                </a:solidFill>
                <a:effectLst/>
                <a:latin typeface="-apple-system"/>
              </a:rPr>
              <a:t> Annual Meeting</a:t>
            </a:r>
            <a:endParaRPr lang="en-US" sz="2000" dirty="0">
              <a:solidFill>
                <a:srgbClr val="006600"/>
              </a:solidFill>
            </a:endParaRPr>
          </a:p>
          <a:p>
            <a:pPr algn="ctr"/>
            <a:endParaRPr lang="en-US" sz="2000" b="1" dirty="0"/>
          </a:p>
          <a:p>
            <a:pPr algn="ctr"/>
            <a:r>
              <a:rPr lang="en-US" sz="1400" dirty="0"/>
              <a:t>This material is based upon work that is supported by the National Institute of Food and Agriculture, U.S. Department of Agriculture, under award number 2021-68006-34029. </a:t>
            </a:r>
          </a:p>
        </p:txBody>
      </p:sp>
    </p:spTree>
    <p:extLst>
      <p:ext uri="{BB962C8B-B14F-4D97-AF65-F5344CB8AC3E}">
        <p14:creationId xmlns:p14="http://schemas.microsoft.com/office/powerpoint/2010/main" val="298357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8F49-A943-82F6-9D8B-22264640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996"/>
            <a:ext cx="8365788" cy="617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CONCEPTUAL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A27DF-A407-CF89-7EF9-A584CE067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"/>
          <a:stretch/>
        </p:blipFill>
        <p:spPr bwMode="auto">
          <a:xfrm>
            <a:off x="838200" y="667072"/>
            <a:ext cx="8365788" cy="5523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29C2E-E572-8841-E951-D5E12003AC16}"/>
              </a:ext>
            </a:extLst>
          </p:cNvPr>
          <p:cNvSpPr txBox="1"/>
          <p:nvPr/>
        </p:nvSpPr>
        <p:spPr>
          <a:xfrm>
            <a:off x="477982" y="6347672"/>
            <a:ext cx="109289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Adapted from Pender, </a:t>
            </a:r>
            <a:r>
              <a:rPr lang="en-US" sz="1600" dirty="0" err="1"/>
              <a:t>Marré</a:t>
            </a:r>
            <a:r>
              <a:rPr lang="en-US" sz="1600" dirty="0"/>
              <a:t>, and Reeder’s (2012) General Wealth-Decisions-Outcomes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13920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94BF-37A7-DC52-737F-DB551754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9"/>
            <a:ext cx="10515600" cy="102956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DESCRIPTION OF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39AAC-DFE9-C98B-C39B-74034086C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43928"/>
              </p:ext>
            </p:extLst>
          </p:nvPr>
        </p:nvGraphicFramePr>
        <p:xfrm>
          <a:off x="234373" y="1311565"/>
          <a:ext cx="11723254" cy="5163123"/>
        </p:xfrm>
        <a:graphic>
          <a:graphicData uri="http://schemas.openxmlformats.org/drawingml/2006/table">
            <a:tbl>
              <a:tblPr firstRow="1" firstCol="1" bandRow="1"/>
              <a:tblGrid>
                <a:gridCol w="4471756">
                  <a:extLst>
                    <a:ext uri="{9D8B030D-6E8A-4147-A177-3AD203B41FA5}">
                      <a16:colId xmlns:a16="http://schemas.microsoft.com/office/drawing/2014/main" val="957067217"/>
                    </a:ext>
                  </a:extLst>
                </a:gridCol>
                <a:gridCol w="7251498">
                  <a:extLst>
                    <a:ext uri="{9D8B030D-6E8A-4147-A177-3AD203B41FA5}">
                      <a16:colId xmlns:a16="http://schemas.microsoft.com/office/drawing/2014/main" val="3750459012"/>
                    </a:ext>
                  </a:extLst>
                </a:gridCol>
              </a:tblGrid>
              <a:tr h="40534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Stocks of Community Wealth (county level principal component indices)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582491"/>
                  </a:ext>
                </a:extLst>
              </a:tr>
              <a:tr h="40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Built capital – Manufacturing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manufacturing activities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910949"/>
                  </a:ext>
                </a:extLst>
              </a:tr>
              <a:tr h="40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Built capital - Infrastructure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access to infrastructure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518736"/>
                  </a:ext>
                </a:extLst>
              </a:tr>
              <a:tr h="448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Cultural capital – Arts and diversity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the concentration of art and educational institutions, and racial diversity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2712"/>
                  </a:ext>
                </a:extLst>
              </a:tr>
              <a:tr h="448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Cultural capital – Creative industries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the concentration of creative industries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15801"/>
                  </a:ext>
                </a:extLst>
              </a:tr>
              <a:tr h="40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Financial capital – Finance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public and private finance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776740"/>
                  </a:ext>
                </a:extLst>
              </a:tr>
              <a:tr h="448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Human capital – Health and education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health and education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091155"/>
                  </a:ext>
                </a:extLst>
              </a:tr>
              <a:tr h="448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Human capital – Food security and medical services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food security and access to medical services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594926"/>
                  </a:ext>
                </a:extLst>
              </a:tr>
              <a:tr h="448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Natural capital – Natural amenities and conservation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natural amenities and conservation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641709"/>
                  </a:ext>
                </a:extLst>
              </a:tr>
              <a:tr h="40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Natural capital - Farmland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concentration of farmland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099474"/>
                  </a:ext>
                </a:extLst>
              </a:tr>
              <a:tr h="448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Social capital – Non-profit and social establishments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number of private nonprofit and social establishments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034064"/>
                  </a:ext>
                </a:extLst>
              </a:tr>
              <a:tr h="448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Social capital – Public voice and participation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Reflecting public voice and participation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45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49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2AC1-281B-F2F8-7792-5EFA1E86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426537"/>
            <a:ext cx="8596668" cy="77199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DESCRIPTION OF VARIABLES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7876E5-84ED-0648-816D-970B1B7F2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35974"/>
              </p:ext>
            </p:extLst>
          </p:nvPr>
        </p:nvGraphicFramePr>
        <p:xfrm>
          <a:off x="263967" y="1381594"/>
          <a:ext cx="9423401" cy="2209174"/>
        </p:xfrm>
        <a:graphic>
          <a:graphicData uri="http://schemas.openxmlformats.org/drawingml/2006/table">
            <a:tbl>
              <a:tblPr firstRow="1" firstCol="1" bandRow="1"/>
              <a:tblGrid>
                <a:gridCol w="2802506">
                  <a:extLst>
                    <a:ext uri="{9D8B030D-6E8A-4147-A177-3AD203B41FA5}">
                      <a16:colId xmlns:a16="http://schemas.microsoft.com/office/drawing/2014/main" val="844426600"/>
                    </a:ext>
                  </a:extLst>
                </a:gridCol>
                <a:gridCol w="6620895">
                  <a:extLst>
                    <a:ext uri="{9D8B030D-6E8A-4147-A177-3AD203B41FA5}">
                      <a16:colId xmlns:a16="http://schemas.microsoft.com/office/drawing/2014/main" val="1769580221"/>
                    </a:ext>
                  </a:extLst>
                </a:gridCol>
              </a:tblGrid>
              <a:tr h="43797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 FTS Policies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317405"/>
                  </a:ext>
                </a:extLst>
              </a:tr>
              <a:tr h="3775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Procurement policies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Sum of policies that support local procurement of foods in the state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572645"/>
                  </a:ext>
                </a:extLst>
              </a:tr>
              <a:tr h="3775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Education policies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Sum of policies that support education and school garden activities in the state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565971"/>
                  </a:ext>
                </a:extLst>
              </a:tr>
              <a:tr h="787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 policies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Sum of policies which provide additional logistical support, promotion programs, and infrastructure in the state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0512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A5F3B1-7320-5E0B-3FEB-1923A4CE3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67054"/>
              </p:ext>
            </p:extLst>
          </p:nvPr>
        </p:nvGraphicFramePr>
        <p:xfrm>
          <a:off x="263967" y="4024470"/>
          <a:ext cx="9406506" cy="2020996"/>
        </p:xfrm>
        <a:graphic>
          <a:graphicData uri="http://schemas.openxmlformats.org/drawingml/2006/table">
            <a:tbl>
              <a:tblPr firstRow="1" firstCol="1" bandRow="1"/>
              <a:tblGrid>
                <a:gridCol w="2802506">
                  <a:extLst>
                    <a:ext uri="{9D8B030D-6E8A-4147-A177-3AD203B41FA5}">
                      <a16:colId xmlns:a16="http://schemas.microsoft.com/office/drawing/2014/main" val="4173342752"/>
                    </a:ext>
                  </a:extLst>
                </a:gridCol>
                <a:gridCol w="6604000">
                  <a:extLst>
                    <a:ext uri="{9D8B030D-6E8A-4147-A177-3AD203B41FA5}">
                      <a16:colId xmlns:a16="http://schemas.microsoft.com/office/drawing/2014/main" val="3969161067"/>
                    </a:ext>
                  </a:extLst>
                </a:gridCol>
              </a:tblGrid>
              <a:tr h="4182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Challenges in FTS Participation (school food environment)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668006"/>
                  </a:ext>
                </a:extLst>
              </a:tr>
              <a:tr h="3097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Vendor challenges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Vendor related challenges in procurement of local foods by SFAs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82127"/>
                  </a:ext>
                </a:extLst>
              </a:tr>
              <a:tr h="6465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Price and purchase challenges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Price and purchasing related challenges in procurement of local foods by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SFAs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23968"/>
                  </a:ext>
                </a:extLst>
              </a:tr>
              <a:tr h="6465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Kitchen challenges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Kitchen and food service staff related challenges in processing and preparing local foods by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SFAs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54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3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5427-F040-4216-BB49-F521ADF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27" y="439017"/>
            <a:ext cx="8222673" cy="89102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ANALYTICAL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AA2D2-2046-46A0-BCF1-AC9D3E5E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3" y="1200727"/>
            <a:ext cx="9649691" cy="5467928"/>
          </a:xfrm>
        </p:spPr>
        <p:txBody>
          <a:bodyPr>
            <a:normAutofit/>
          </a:bodyPr>
          <a:lstStyle/>
          <a:p>
            <a:r>
              <a:rPr lang="en-US" sz="3200" dirty="0"/>
              <a:t>We obtain intensity measures for only those </a:t>
            </a:r>
            <a:r>
              <a:rPr lang="en-US" sz="3200" dirty="0" err="1"/>
              <a:t>SFAs</a:t>
            </a:r>
            <a:r>
              <a:rPr lang="en-US" sz="3200" dirty="0"/>
              <a:t> that participate in at least one FTS activity.</a:t>
            </a:r>
          </a:p>
          <a:p>
            <a:r>
              <a:rPr lang="en-US" sz="3200" dirty="0"/>
              <a:t>To avoid selection bias in participation, we use a two-step approach.  </a:t>
            </a:r>
          </a:p>
          <a:p>
            <a:r>
              <a:rPr lang="en-US" sz="3200" dirty="0"/>
              <a:t>Heckman two-step selection model.</a:t>
            </a:r>
          </a:p>
          <a:p>
            <a:pPr lvl="1"/>
            <a:r>
              <a:rPr lang="en-US" sz="2800" dirty="0"/>
              <a:t>Step 1 (Selection): </a:t>
            </a:r>
            <a:r>
              <a:rPr lang="en-US" sz="2800" dirty="0" err="1"/>
              <a:t>Probit</a:t>
            </a:r>
            <a:r>
              <a:rPr lang="en-US" sz="2800" dirty="0"/>
              <a:t> estimation – factors affecting </a:t>
            </a:r>
            <a:r>
              <a:rPr lang="en-US" sz="2800" dirty="0" err="1"/>
              <a:t>SFA’s</a:t>
            </a:r>
            <a:r>
              <a:rPr lang="en-US" sz="2800" dirty="0"/>
              <a:t> decision to participate. </a:t>
            </a:r>
          </a:p>
          <a:p>
            <a:pPr lvl="1"/>
            <a:r>
              <a:rPr lang="en-US" sz="2800" dirty="0"/>
              <a:t>Step 2 (Treatment): OLS estimation – factors affecting intensity of participation.</a:t>
            </a:r>
          </a:p>
          <a:p>
            <a:r>
              <a:rPr lang="en-US" sz="3000" dirty="0"/>
              <a:t>Identification: Participation in </a:t>
            </a:r>
            <a:r>
              <a:rPr lang="en-US" sz="3000" dirty="0" err="1"/>
              <a:t>FFVP</a:t>
            </a:r>
            <a:r>
              <a:rPr lang="en-US" sz="3000" dirty="0"/>
              <a:t> (stage 1)</a:t>
            </a:r>
          </a:p>
        </p:txBody>
      </p:sp>
    </p:spTree>
    <p:extLst>
      <p:ext uri="{BB962C8B-B14F-4D97-AF65-F5344CB8AC3E}">
        <p14:creationId xmlns:p14="http://schemas.microsoft.com/office/powerpoint/2010/main" val="63917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E7EB-95B3-226B-2368-50A9F5AB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7" y="69562"/>
            <a:ext cx="10067637" cy="6467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RESULTS – STAGE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3C98BE-160E-3186-678D-43E5CD505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48575"/>
              </p:ext>
            </p:extLst>
          </p:nvPr>
        </p:nvGraphicFramePr>
        <p:xfrm>
          <a:off x="249382" y="790890"/>
          <a:ext cx="10769600" cy="5351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6129">
                  <a:extLst>
                    <a:ext uri="{9D8B030D-6E8A-4147-A177-3AD203B41FA5}">
                      <a16:colId xmlns:a16="http://schemas.microsoft.com/office/drawing/2014/main" val="880625974"/>
                    </a:ext>
                  </a:extLst>
                </a:gridCol>
                <a:gridCol w="4443471">
                  <a:extLst>
                    <a:ext uri="{9D8B030D-6E8A-4147-A177-3AD203B41FA5}">
                      <a16:colId xmlns:a16="http://schemas.microsoft.com/office/drawing/2014/main" val="3024098181"/>
                    </a:ext>
                  </a:extLst>
                </a:gridCol>
              </a:tblGrid>
              <a:tr h="4459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coefficients and standard errors for stage 1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probit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of Heckman selection model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8731265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Variable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Average Marginal Effects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4049140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FFVP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0.133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(0.011)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934993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(lagged) FTS Intensity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(0.000)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9399199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Built capital – Infrastructure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-0.001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3174981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Cultural capital – Arts and diversity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0.006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225886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Cultural capital – Creative industries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4873625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capital - Farmland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(0.003)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5080940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Social capital – Non-profit and social establishments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-0.005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(0.003)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7009470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Social capital – Public voice and participation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3074831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Procurement Policies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0.029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(0.005)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2042396"/>
                  </a:ext>
                </a:extLst>
              </a:tr>
              <a:tr h="4459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Education Policies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-0.028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(0.009)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6282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54F181-AC55-CA04-4981-73A7179D7968}"/>
              </a:ext>
            </a:extLst>
          </p:cNvPr>
          <p:cNvSpPr txBox="1"/>
          <p:nvPr/>
        </p:nvSpPr>
        <p:spPr>
          <a:xfrm>
            <a:off x="471055" y="6302453"/>
            <a:ext cx="8765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***, **, and * represent, respectively, coefficients statistically different from 0 at the 1%, 5%, and 10% significance level. Standard errors in parentheses. 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5A72-563F-2E0B-AB17-3AC9A630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82" y="427521"/>
            <a:ext cx="9830900" cy="5769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RESULTS – STAGE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BEC253-D308-EF84-63DB-72BBEFD98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47278"/>
              </p:ext>
            </p:extLst>
          </p:nvPr>
        </p:nvGraphicFramePr>
        <p:xfrm>
          <a:off x="273682" y="1219106"/>
          <a:ext cx="10515600" cy="3957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1876">
                  <a:extLst>
                    <a:ext uri="{9D8B030D-6E8A-4147-A177-3AD203B41FA5}">
                      <a16:colId xmlns:a16="http://schemas.microsoft.com/office/drawing/2014/main" val="880625974"/>
                    </a:ext>
                  </a:extLst>
                </a:gridCol>
                <a:gridCol w="3713724">
                  <a:extLst>
                    <a:ext uri="{9D8B030D-6E8A-4147-A177-3AD203B41FA5}">
                      <a16:colId xmlns:a16="http://schemas.microsoft.com/office/drawing/2014/main" val="3024098181"/>
                    </a:ext>
                  </a:extLst>
                </a:gridCol>
              </a:tblGrid>
              <a:tr h="3957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coefficients and standard errors for stage 2 (OLS) of Heckman selection model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8731265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Variable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Partial Effects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4049140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Cultural capital – Creative industries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(0.012)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4873625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capital – Health and education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(0.006)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5080940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Social capital – Non-profit and social establishments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(0.032)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7009470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Procurement Policies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0.129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(0.063)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2042396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Education Policies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-0.289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(0.101)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628264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Kitchen challenges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0.276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(0.099)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6917947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Inverse Mills Ratio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-4.004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(0.579)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2208699"/>
                  </a:ext>
                </a:extLst>
              </a:tr>
              <a:tr h="3957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54723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8FF8EE-030C-9C38-5065-C5E42AF016B3}"/>
              </a:ext>
            </a:extLst>
          </p:cNvPr>
          <p:cNvSpPr txBox="1"/>
          <p:nvPr/>
        </p:nvSpPr>
        <p:spPr>
          <a:xfrm>
            <a:off x="262741" y="5300340"/>
            <a:ext cx="9306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***, **, and * represent, respectively, coefficients statistically different from 0 at the 1%, 5%, and 10% significance level. Standard errors in parentheses. 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9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8553-08BB-096D-985D-1F26BFC6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37" y="383597"/>
            <a:ext cx="9349508" cy="86331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C39F-7D84-2A9A-06C2-1EA787D3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7" y="1246908"/>
            <a:ext cx="9171708" cy="5440219"/>
          </a:xfrm>
        </p:spPr>
        <p:txBody>
          <a:bodyPr>
            <a:normAutofit/>
          </a:bodyPr>
          <a:lstStyle/>
          <a:p>
            <a:r>
              <a:rPr lang="en-US" sz="2400" dirty="0"/>
              <a:t>Components of cultural capital positively associated with both the probability of participation, and FTS Intensity.</a:t>
            </a:r>
          </a:p>
          <a:p>
            <a:pPr lvl="1"/>
            <a:r>
              <a:rPr lang="en-US" sz="2000" dirty="0"/>
              <a:t>Could explain the community’s interest in adopting a program like FTS, and the values associated with it. </a:t>
            </a:r>
          </a:p>
          <a:p>
            <a:r>
              <a:rPr lang="en-US" sz="2400" dirty="0"/>
              <a:t>Social capital reflecting public voice and participation </a:t>
            </a:r>
          </a:p>
          <a:p>
            <a:pPr lvl="1"/>
            <a:r>
              <a:rPr lang="en-US" sz="2000" dirty="0"/>
              <a:t>Positively associated with probability of FTS participation. </a:t>
            </a:r>
          </a:p>
          <a:p>
            <a:pPr lvl="1"/>
            <a:r>
              <a:rPr lang="en-US" sz="2000" dirty="0"/>
              <a:t>represents a community’s influence on the distribution of resources, and adoption of social programs.</a:t>
            </a:r>
          </a:p>
          <a:p>
            <a:r>
              <a:rPr lang="en-US" sz="2400" dirty="0"/>
              <a:t>Social capital reflecting private nonprofit and social establishments has a strong positive association with intensity of FTS activities.</a:t>
            </a:r>
          </a:p>
          <a:p>
            <a:pPr lvl="1"/>
            <a:r>
              <a:rPr lang="en-US" sz="2000" dirty="0"/>
              <a:t>Support activities through various forms of collaboration.   </a:t>
            </a:r>
          </a:p>
        </p:txBody>
      </p:sp>
    </p:spTree>
    <p:extLst>
      <p:ext uri="{BB962C8B-B14F-4D97-AF65-F5344CB8AC3E}">
        <p14:creationId xmlns:p14="http://schemas.microsoft.com/office/powerpoint/2010/main" val="122649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1E23-7CEC-B328-C8C3-DD28EFA4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780762"/>
            <a:ext cx="9134763" cy="93720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FF318-1E6E-E064-472B-A53F7EAE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717964"/>
            <a:ext cx="9476509" cy="4691783"/>
          </a:xfrm>
        </p:spPr>
        <p:txBody>
          <a:bodyPr>
            <a:noAutofit/>
          </a:bodyPr>
          <a:lstStyle/>
          <a:p>
            <a:r>
              <a:rPr lang="en-US" sz="2400" dirty="0"/>
              <a:t>State FTS procurement policies is positively associated with both probability of participation in FTS and intensity of the program.</a:t>
            </a:r>
          </a:p>
          <a:p>
            <a:pPr lvl="1"/>
            <a:r>
              <a:rPr lang="en-US" sz="2400" dirty="0"/>
              <a:t>Role of state reimbursements, grants in supporting FTS activities. </a:t>
            </a:r>
          </a:p>
          <a:p>
            <a:r>
              <a:rPr lang="en-US" sz="2400" dirty="0"/>
              <a:t>State FTS education policies have a negative association with both, the probability of participation and intensity of FTS. </a:t>
            </a:r>
          </a:p>
          <a:p>
            <a:pPr lvl="1"/>
            <a:r>
              <a:rPr lang="en-US" sz="2400" dirty="0"/>
              <a:t>Could be due to lack of time available during school hours. </a:t>
            </a:r>
          </a:p>
          <a:p>
            <a:r>
              <a:rPr lang="en-US" sz="2400" dirty="0">
                <a:cs typeface="Mangal" panose="02040503050203030202" pitchFamily="18" charset="0"/>
              </a:rPr>
              <a:t>Positive but very small spillover effect in FTS adoption. </a:t>
            </a:r>
          </a:p>
          <a:p>
            <a:pPr lvl="1"/>
            <a:r>
              <a:rPr lang="en-US" sz="2400" dirty="0">
                <a:cs typeface="Mangal" panose="02040503050203030202" pitchFamily="18" charset="0"/>
              </a:rPr>
              <a:t>Could be a result of counteractive learning and crowding-out effect.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65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ADC-6525-EF9D-1691-3D79DF24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4637"/>
            <a:ext cx="8596668" cy="812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A6FF-277A-BA2F-AB22-6063ABBE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087437"/>
            <a:ext cx="8996218" cy="533183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We take an asset-based approach to understand community based and policy factors that affect participation in FTS.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First, we find statistically significant relationships between participation in FTS and multiple stocks of community wealth.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1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Rural communities rich in cultural and social capital can use those to their advantage and prioritize investments accordingly. </a:t>
            </a:r>
          </a:p>
          <a:p>
            <a:r>
              <a:rPr lang="en-US" sz="2400" dirty="0">
                <a:latin typeface="Times New Roman" panose="02020603050405020304" pitchFamily="18" charset="0"/>
                <a:cs typeface="Mangal" panose="02040503050203030202" pitchFamily="18" charset="0"/>
              </a:rPr>
              <a:t>More procurement policies support FTS but more education policies have not. </a:t>
            </a:r>
          </a:p>
          <a:p>
            <a:r>
              <a:rPr lang="en-US" sz="2400" dirty="0">
                <a:latin typeface="Times New Roman" panose="02020603050405020304" pitchFamily="18" charset="0"/>
                <a:cs typeface="Mangal" panose="02040503050203030202" pitchFamily="18" charset="0"/>
              </a:rPr>
              <a:t>Kitchen and staff related challenges a major barrier in FTS adoption and intensity.</a:t>
            </a:r>
          </a:p>
          <a:p>
            <a:r>
              <a:rPr lang="en-US" sz="2400" dirty="0">
                <a:latin typeface="Times New Roman" panose="02020603050405020304" pitchFamily="18" charset="0"/>
                <a:cs typeface="Mangal" panose="02040503050203030202" pitchFamily="18" charset="0"/>
              </a:rPr>
              <a:t>Positive but small neighbor effect in FTS adoption, not intensity.</a:t>
            </a:r>
          </a:p>
        </p:txBody>
      </p:sp>
    </p:spTree>
    <p:extLst>
      <p:ext uri="{BB962C8B-B14F-4D97-AF65-F5344CB8AC3E}">
        <p14:creationId xmlns:p14="http://schemas.microsoft.com/office/powerpoint/2010/main" val="212972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2C0E-245A-1908-91E0-97C49286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472"/>
            <a:ext cx="8592127" cy="5477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6600"/>
                </a:solidFill>
              </a:rPr>
              <a:t>Thank you for engaging in the presentation.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6600"/>
                </a:solidFill>
              </a:rPr>
              <a:t>Please feel free to write to us with feedback and/or questions: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200" dirty="0"/>
              <a:t>Pratyoosh Kashyap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pratyoosh.kashyap@colostate.edu</a:t>
            </a:r>
            <a:endParaRPr lang="en-US" sz="2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Becca Jablonski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becca.jablonski@colostate.edu</a:t>
            </a:r>
            <a:endParaRPr lang="en-US" sz="2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Allie Bauman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allie.bauman@colostate.edu</a:t>
            </a:r>
            <a:endParaRPr lang="en-US" sz="2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FD62-5FA5-4297-1B10-4F3C4DB0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134217"/>
            <a:ext cx="9494981" cy="1260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</a:rPr>
              <a:t>STOCKS OF WEALTH AND </a:t>
            </a:r>
            <a:br>
              <a:rPr lang="en-US" sz="4000" b="1" dirty="0">
                <a:solidFill>
                  <a:srgbClr val="006600"/>
                </a:solidFill>
              </a:rPr>
            </a:br>
            <a:r>
              <a:rPr lang="en-US" sz="4000" b="1" dirty="0">
                <a:solidFill>
                  <a:srgbClr val="006600"/>
                </a:solidFill>
              </a:rPr>
              <a:t>COMMUNITY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E8EA-D138-EAAC-DFA9-42F2BBF9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2" y="1459346"/>
            <a:ext cx="9301019" cy="5024292"/>
          </a:xfrm>
        </p:spPr>
        <p:txBody>
          <a:bodyPr>
            <a:normAutofit/>
          </a:bodyPr>
          <a:lstStyle/>
          <a:p>
            <a:r>
              <a:rPr lang="en-US" sz="2400" dirty="0"/>
              <a:t>Growing body of literature that discusses the importance of understanding community assets in evaluating the potential of development policies.</a:t>
            </a:r>
          </a:p>
          <a:p>
            <a:r>
              <a:rPr lang="en-US" sz="2400" dirty="0"/>
              <a:t>Pender, </a:t>
            </a:r>
            <a:r>
              <a:rPr lang="en-US" sz="2400" dirty="0" err="1"/>
              <a:t>Marré</a:t>
            </a:r>
            <a:r>
              <a:rPr lang="en-US" sz="2400" dirty="0"/>
              <a:t>, and Reeder (2012) describe a community’s endowment of wealth as consisting of multiple types of assets - human, financial, social, and cultural capital. </a:t>
            </a:r>
          </a:p>
          <a:p>
            <a:pPr lvl="1"/>
            <a:r>
              <a:rPr lang="en-US" sz="2400" dirty="0"/>
              <a:t>Together, the net worth of these assets form the stocks of wealth (also referred to as community capitals).</a:t>
            </a:r>
          </a:p>
          <a:p>
            <a:r>
              <a:rPr lang="en-US" sz="2400" dirty="0"/>
              <a:t>Asset-based frameworks with emphasis on local assets and actors.</a:t>
            </a:r>
          </a:p>
          <a:p>
            <a:pPr lvl="1"/>
            <a:r>
              <a:rPr lang="en-US" sz="2400" dirty="0"/>
              <a:t>Also used to understand rural impacts of investments in the local food systems (</a:t>
            </a:r>
            <a:r>
              <a:rPr lang="en-US" sz="2400" dirty="0" err="1"/>
              <a:t>Schmit</a:t>
            </a:r>
            <a:r>
              <a:rPr lang="en-US" sz="2400" dirty="0"/>
              <a:t> et al., 2021).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057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58D-5642-8D9D-94E4-BD523658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1" y="170873"/>
            <a:ext cx="8596668" cy="77585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RESEARCH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5418-6CEB-AA41-44C6-DA4148D9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1071418"/>
            <a:ext cx="9550400" cy="561570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Botkins</a:t>
            </a:r>
            <a:r>
              <a:rPr lang="en-US" dirty="0"/>
              <a:t>, Elizabeth R., and Brian E. Roe. "Understanding participation in farm to school programs: Results integrating school and supply-side factors." Food Policy 74 (2018): 126-137.</a:t>
            </a:r>
          </a:p>
          <a:p>
            <a:r>
              <a:rPr lang="en-US" dirty="0" err="1"/>
              <a:t>Lyson</a:t>
            </a:r>
            <a:r>
              <a:rPr lang="en-US" dirty="0"/>
              <a:t>, Helena C. "National policy and state dynamics: A state-level analysis of the factors influencing the prevalence of farm to school programs in the United States." Food Policy 63 (2016): 23-35.</a:t>
            </a:r>
          </a:p>
          <a:p>
            <a:r>
              <a:rPr lang="en-US" dirty="0"/>
              <a:t>National Farm to School Network (</a:t>
            </a:r>
            <a:r>
              <a:rPr lang="en-US" dirty="0" err="1"/>
              <a:t>NFSN</a:t>
            </a:r>
            <a:r>
              <a:rPr lang="en-US" dirty="0"/>
              <a:t>). 2021. ‘State Farm to School Policy Handbook’.</a:t>
            </a:r>
          </a:p>
          <a:p>
            <a:r>
              <a:rPr lang="en-US" dirty="0"/>
              <a:t>Pender, John, Alexander </a:t>
            </a:r>
            <a:r>
              <a:rPr lang="en-US" dirty="0" err="1"/>
              <a:t>Marré</a:t>
            </a:r>
            <a:r>
              <a:rPr lang="en-US" dirty="0"/>
              <a:t>, and Richard Reeder. "Rural wealth creation concepts, strategies, and measures." USDA-ERS Economic Research Report 131 (2012).</a:t>
            </a:r>
          </a:p>
          <a:p>
            <a:r>
              <a:rPr lang="en-US" dirty="0"/>
              <a:t>Prescott, Melissa </a:t>
            </a:r>
            <a:r>
              <a:rPr lang="en-US" dirty="0" err="1"/>
              <a:t>Pflugh</a:t>
            </a:r>
            <a:r>
              <a:rPr lang="en-US" dirty="0"/>
              <a:t>, et al. "Farm to school activities and student outcomes: a systematic review." Advances in Nutrition 11.2 (2020): 357-374.</a:t>
            </a:r>
          </a:p>
          <a:p>
            <a:r>
              <a:rPr lang="en-US" dirty="0"/>
              <a:t>Ralston, Katherine, et al. Daily Access to Local Foods for School Meals: Key Drivers. No. 1476-2017-583. 2017.</a:t>
            </a:r>
          </a:p>
          <a:p>
            <a:r>
              <a:rPr lang="en-US" dirty="0" err="1"/>
              <a:t>Schmit</a:t>
            </a:r>
            <a:r>
              <a:rPr lang="en-US" dirty="0"/>
              <a:t>, Todd M., et al. "Measuring stocks of community wealth and their association with food systems efforts in rural and urban places." Food Policy 102 (2021): 102119.</a:t>
            </a:r>
          </a:p>
          <a:p>
            <a:r>
              <a:rPr lang="en-US" dirty="0"/>
              <a:t>U.S. Department of Agriculture Food and Nutrition Service (2021). Farm to School Grant Program. USDA Food and Nutrition Service Community Food Systems.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2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9D904-39D3-4435-F387-722B49CB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303"/>
            <a:ext cx="10515600" cy="82261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APPENDIX: EMPIRICAL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607967-D442-7A17-ACD1-83CCEB7E4658}"/>
                  </a:ext>
                </a:extLst>
              </p:cNvPr>
              <p:cNvSpPr txBox="1"/>
              <p:nvPr/>
            </p:nvSpPr>
            <p:spPr>
              <a:xfrm>
                <a:off x="397164" y="1219667"/>
                <a:ext cx="11693236" cy="1184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(4)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FTS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= α</a:t>
                </a:r>
                <a:r>
                  <a:rPr kumimoji="0" lang="en-US" sz="1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S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sSupPr>
                      <m:e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𝜏</m:t>
                        </m:r>
                      </m:e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𝑆</m:t>
                        </m:r>
                      </m:sup>
                    </m:sSup>
                    <m:sSub>
                      <m:sSubPr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𝑊</m:t>
                        </m:r>
                      </m:e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kumimoji="0" 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𝐼𝑁𝑇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µ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FFVP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𝑘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11</m:t>
                        </m:r>
                      </m:sup>
                      <m:e>
                        <m:sSubSup>
                          <m:sSubSup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K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ik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𝑛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P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in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𝑗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C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ij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𝑚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S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im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𝑟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9</m:t>
                        </m:r>
                      </m:sup>
                      <m:e>
                        <m:sSubSup>
                          <m:sSubSup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RUCC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u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</a:t>
                </a: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(5)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INT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= α</a:t>
                </a:r>
                <a:r>
                  <a:rPr kumimoji="0" lang="en-US" sz="1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T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sSupPr>
                      <m:e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𝜏</m:t>
                        </m:r>
                      </m:e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𝑊</m:t>
                        </m:r>
                      </m:e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kumimoji="0" 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𝐼𝑁𝑇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𝑘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11</m:t>
                        </m:r>
                      </m:sup>
                      <m:e>
                        <m:sSubSup>
                          <m:sSubSup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K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ik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𝑛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P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in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𝑗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C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ij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𝑚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S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im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naryPr>
                      <m:sub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𝑟</m:t>
                        </m:r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9</m:t>
                        </m:r>
                      </m:sup>
                      <m:e>
                        <m:sSubSup>
                          <m:sSubSupPr>
                            <m:ctrlP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19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kumimoji="0" lang="en-US" sz="1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RUCC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σ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IMR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+ v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i</a:t>
                </a: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607967-D442-7A17-ACD1-83CCEB7E4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4" y="1219667"/>
                <a:ext cx="11693236" cy="1184042"/>
              </a:xfrm>
              <a:prstGeom prst="rect">
                <a:avLst/>
              </a:prstGeom>
              <a:blipFill>
                <a:blip r:embed="rId2"/>
                <a:stretch>
                  <a:fillRect l="-469" t="-25773" b="-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AF9C0D-FAB3-AA83-1581-88EBEB2267DB}"/>
                  </a:ext>
                </a:extLst>
              </p:cNvPr>
              <p:cNvSpPr txBox="1"/>
              <p:nvPr/>
            </p:nvSpPr>
            <p:spPr>
              <a:xfrm>
                <a:off x="498764" y="2793149"/>
                <a:ext cx="6096000" cy="457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where; u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~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N(0,1), v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~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N(0,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),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and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corr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(u, v) =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ρ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AF9C0D-FAB3-AA83-1581-88EBEB22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2793149"/>
                <a:ext cx="6096000" cy="457689"/>
              </a:xfrm>
              <a:prstGeom prst="rect">
                <a:avLst/>
              </a:prstGeom>
              <a:blipFill>
                <a:blip r:embed="rId3"/>
                <a:stretch>
                  <a:fillRect l="-90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D7B2DE6-BB82-FC81-CA6A-8A75D238908B}"/>
              </a:ext>
            </a:extLst>
          </p:cNvPr>
          <p:cNvSpPr txBox="1"/>
          <p:nvPr/>
        </p:nvSpPr>
        <p:spPr>
          <a:xfrm>
            <a:off x="498764" y="3536376"/>
            <a:ext cx="113422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For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SFA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FTS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is the binary variable for participation in FTS activities in school year 2018-19.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represents the FTS Intensity.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FFVP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is the binary variable for participation in the Fresh Fruits and Vegetable Program in school year 2018-19.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represent the community capital indices.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represent the state policy variables.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represent challenges in participation in FTS.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represent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SFA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characteristics (number of students, students receiving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FRP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meals).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RUCC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represent the 2013 USDA Rural Urban Continuum Codes.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IMR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is the Inverse Mills Ratio (Heckman, 1979).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 is the inverse distance weights matrix.</a:t>
            </a:r>
          </a:p>
        </p:txBody>
      </p:sp>
    </p:spTree>
    <p:extLst>
      <p:ext uri="{BB962C8B-B14F-4D97-AF65-F5344CB8AC3E}">
        <p14:creationId xmlns:p14="http://schemas.microsoft.com/office/powerpoint/2010/main" val="114750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2640-DB64-745A-BE85-A830DAE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727" y="387927"/>
            <a:ext cx="4843985" cy="8035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FARM TO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5F73-A541-FF92-C3D2-8887CD7B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218" y="1468582"/>
            <a:ext cx="5523345" cy="52277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Farm to School (FTS) is the predominant local foods promotion program in the United States (</a:t>
            </a:r>
            <a:r>
              <a:rPr lang="en-US" sz="2400" dirty="0" err="1"/>
              <a:t>Botkins</a:t>
            </a:r>
            <a:r>
              <a:rPr lang="en-US" sz="2400" dirty="0"/>
              <a:t> &amp; Roe, 2018).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$1.26 billion spent on local foods by school districts during the 2018-19 school year (USDA FNS, 2021).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Focus of FTS to foster community development through: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Procurement and serving of local foods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Education through school gardens and health and nutrition education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Promotion of local foods and good food practices </a:t>
            </a:r>
          </a:p>
        </p:txBody>
      </p:sp>
      <p:pic>
        <p:nvPicPr>
          <p:cNvPr id="4" name="Picture 2" descr="School lunches have become more nutritious despite many challenges, a look  at eight elementary schools shows - Washington Post">
            <a:extLst>
              <a:ext uri="{FF2B5EF4-FFF2-40B4-BE49-F238E27FC236}">
                <a16:creationId xmlns:a16="http://schemas.microsoft.com/office/drawing/2014/main" id="{FEAB3C2D-046E-A511-9706-460646D54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1" r="24809" b="-2"/>
          <a:stretch/>
        </p:blipFill>
        <p:spPr bwMode="auto">
          <a:xfrm>
            <a:off x="20" y="-1"/>
            <a:ext cx="457198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94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5163-F9F0-1093-31CA-8132F027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557" y="156238"/>
            <a:ext cx="4273985" cy="1320800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06600"/>
                </a:solidFill>
              </a:rPr>
              <a:t>FARM TO SCHOOL -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CAB9-B5AC-685C-D5E3-5844734D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4" y="1394691"/>
            <a:ext cx="5375563" cy="53070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Studies show positive impact on consumption of fruits and vegetables and on children knowledge (e.g., Nicholson et al. 2014).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Prescott et al. (2020) - Systematic review of literature: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 conclusive impact on fruit and vegetable consumption.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Positive relation between FTS activities and food and nutrition-related knowledge.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Adoption and benefits of the program are not evenly distributed across the U.S. (Ralston et al., 2017).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Commonly reported challenges (FNS, 2021):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Availability and cost of local foods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Issues in kitchen staffing</a:t>
            </a:r>
          </a:p>
        </p:txBody>
      </p:sp>
      <p:pic>
        <p:nvPicPr>
          <p:cNvPr id="2050" name="Picture 2" descr="The Ultimate Guide to Kids Gardening (the Why, What and How) - Home  Stratosphere">
            <a:extLst>
              <a:ext uri="{FF2B5EF4-FFF2-40B4-BE49-F238E27FC236}">
                <a16:creationId xmlns:a16="http://schemas.microsoft.com/office/drawing/2014/main" id="{8F49BB11-DB4E-864E-A27F-8F3222BB1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r="28757" b="2"/>
          <a:stretch/>
        </p:blipFill>
        <p:spPr bwMode="auto">
          <a:xfrm>
            <a:off x="20" y="-1"/>
            <a:ext cx="4669257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Isosceles Triangle 205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861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3516-5104-9908-0DF7-6CC33010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928" y="632981"/>
            <a:ext cx="5719618" cy="1251239"/>
          </a:xfrm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STATE FARM TO SCHOOL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0BC0-9665-A69C-DBAE-0B02FAE6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5854"/>
            <a:ext cx="3879274" cy="5551055"/>
          </a:xfrm>
        </p:spPr>
        <p:txBody>
          <a:bodyPr>
            <a:normAutofit/>
          </a:bodyPr>
          <a:lstStyle/>
          <a:p>
            <a:r>
              <a:rPr lang="en-US" sz="2400" dirty="0"/>
              <a:t>State support: substantial growth in state legislation supporting FTS activities (</a:t>
            </a:r>
            <a:r>
              <a:rPr lang="en-US" sz="2400" dirty="0" err="1"/>
              <a:t>NFSN</a:t>
            </a:r>
            <a:r>
              <a:rPr lang="en-US" sz="2400" dirty="0"/>
              <a:t> 2021). </a:t>
            </a:r>
          </a:p>
          <a:p>
            <a:r>
              <a:rPr lang="en-US" sz="2400" dirty="0"/>
              <a:t>Research on impacts of State FTS legislation:</a:t>
            </a:r>
          </a:p>
          <a:p>
            <a:pPr lvl="1"/>
            <a:r>
              <a:rPr lang="en-US" sz="2000" dirty="0"/>
              <a:t>Positive association with frequency of serving local foods at schools (Ralston et al., 2017).</a:t>
            </a:r>
          </a:p>
          <a:p>
            <a:pPr lvl="1"/>
            <a:r>
              <a:rPr lang="en-US" sz="2000" dirty="0"/>
              <a:t>No correlation with participation in FTS (</a:t>
            </a:r>
            <a:r>
              <a:rPr lang="en-US" sz="2000" dirty="0" err="1"/>
              <a:t>Lyson</a:t>
            </a:r>
            <a:r>
              <a:rPr lang="en-US" sz="2000" dirty="0"/>
              <a:t>, 2016).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98F87-33E6-911E-F436-05431BEA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418" y="2179781"/>
            <a:ext cx="8054582" cy="42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5734-59A0-9A52-E6B2-EFF7C94E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40" y="496377"/>
            <a:ext cx="8596668" cy="9051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ACC4-8252-1CB7-70D3-08433E84A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92" y="1401541"/>
            <a:ext cx="9007764" cy="193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Are there associations between stocks of community wealth, State Farm to School Policies, and intensity of Farm to School program participation?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39F98-0DB0-1A66-66DC-99F14F65BE81}"/>
              </a:ext>
            </a:extLst>
          </p:cNvPr>
          <p:cNvSpPr txBox="1"/>
          <p:nvPr/>
        </p:nvSpPr>
        <p:spPr>
          <a:xfrm>
            <a:off x="468746" y="3569056"/>
            <a:ext cx="8805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R"/>
            </a:pPr>
            <a:r>
              <a:rPr lang="en-US" sz="2400" dirty="0"/>
              <a:t>Is there a relationship between community capitals and FTS participation?</a:t>
            </a:r>
          </a:p>
          <a:p>
            <a:pPr marL="400050" indent="-400050">
              <a:buAutoNum type="romanLcParenR"/>
            </a:pPr>
            <a:r>
              <a:rPr lang="en-US" sz="2400" dirty="0"/>
              <a:t>Given the stocks of wealth, how do state legislation focused on procurement and education activities affect intensity of program participation? </a:t>
            </a:r>
          </a:p>
          <a:p>
            <a:pPr marL="400050" indent="-400050">
              <a:buAutoNum type="romanLcParenR"/>
            </a:pPr>
            <a:r>
              <a:rPr lang="en-US" sz="2400" dirty="0"/>
              <a:t>Does intensity of program adoption by School Food Authorities have a spillover effect?</a:t>
            </a:r>
          </a:p>
        </p:txBody>
      </p:sp>
    </p:spTree>
    <p:extLst>
      <p:ext uri="{BB962C8B-B14F-4D97-AF65-F5344CB8AC3E}">
        <p14:creationId xmlns:p14="http://schemas.microsoft.com/office/powerpoint/2010/main" val="371905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CD03-D849-103C-BBFE-6E104376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317874"/>
            <a:ext cx="9052329" cy="7019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DATA AND STUDY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1443-9CC4-E843-425B-B45BF6C67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1108364"/>
            <a:ext cx="9633528" cy="5551053"/>
          </a:xfrm>
        </p:spPr>
        <p:txBody>
          <a:bodyPr>
            <a:normAutofit/>
          </a:bodyPr>
          <a:lstStyle/>
          <a:p>
            <a:r>
              <a:rPr lang="en-US" sz="2400" dirty="0"/>
              <a:t>Database on stocks of rural wealth and capital stock indices</a:t>
            </a:r>
          </a:p>
          <a:p>
            <a:pPr lvl="1"/>
            <a:r>
              <a:rPr lang="en-US" sz="2000" dirty="0"/>
              <a:t>Created by </a:t>
            </a:r>
            <a:r>
              <a:rPr lang="en-US" sz="2000" dirty="0" err="1"/>
              <a:t>Schmit</a:t>
            </a:r>
            <a:r>
              <a:rPr lang="en-US" sz="2000" dirty="0"/>
              <a:t> et al. (2021)</a:t>
            </a:r>
          </a:p>
          <a:p>
            <a:pPr lvl="1"/>
            <a:r>
              <a:rPr lang="en-US" sz="2000" dirty="0"/>
              <a:t>County-level indicators associated with six types of capital: built, cultural, financial, human, natural, and social. </a:t>
            </a:r>
          </a:p>
          <a:p>
            <a:r>
              <a:rPr lang="en-US" sz="2400" dirty="0"/>
              <a:t>Farm to School Census 2019.</a:t>
            </a:r>
          </a:p>
          <a:p>
            <a:pPr lvl="1"/>
            <a:r>
              <a:rPr lang="en-US" sz="2000" dirty="0"/>
              <a:t>Census conducted by U.S. Department of Agriculture’s Food and Nutrition Service (USDA FNS) for school year (SY) 2018-19.</a:t>
            </a:r>
          </a:p>
          <a:p>
            <a:pPr lvl="1"/>
            <a:r>
              <a:rPr lang="en-US" sz="2000" dirty="0"/>
              <a:t>12,634 School Food Authorities (</a:t>
            </a:r>
            <a:r>
              <a:rPr lang="en-US" sz="2000" dirty="0" err="1"/>
              <a:t>SFAs</a:t>
            </a:r>
            <a:r>
              <a:rPr lang="en-US" sz="2000" dirty="0"/>
              <a:t>) completed the Census.</a:t>
            </a:r>
          </a:p>
          <a:p>
            <a:pPr lvl="1"/>
            <a:r>
              <a:rPr lang="en-US" sz="2000" dirty="0"/>
              <a:t>8,393 </a:t>
            </a:r>
            <a:r>
              <a:rPr lang="en-US" sz="2000" dirty="0" err="1"/>
              <a:t>SFAs</a:t>
            </a:r>
            <a:r>
              <a:rPr lang="en-US" sz="2000" dirty="0"/>
              <a:t> reported participating in FTS activities in SY 2018-19. </a:t>
            </a:r>
          </a:p>
          <a:p>
            <a:r>
              <a:rPr lang="en-US" sz="2400" dirty="0"/>
              <a:t>State Farm to School Policy Handbook (2002-2018) </a:t>
            </a:r>
          </a:p>
          <a:p>
            <a:pPr lvl="1"/>
            <a:r>
              <a:rPr lang="en-US" sz="2000" dirty="0"/>
              <a:t>Developed by The Center for Agriculture and Food Systems at Vermont Law School (CAFS), and the National Farm to School Network (</a:t>
            </a:r>
            <a:r>
              <a:rPr lang="en-US" sz="2000" dirty="0" err="1"/>
              <a:t>NFSN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Summarizes FTS legislation for all states and District of Columbia.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16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FF69-26F1-9568-D612-5052C67D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2" y="109958"/>
            <a:ext cx="8619836" cy="7340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FTS 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CAEC4-3E73-69B3-11EE-093BB4C4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99" y="1034473"/>
            <a:ext cx="9652883" cy="239452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An overall measure of degree of participation in FTS activities. </a:t>
            </a:r>
          </a:p>
          <a:p>
            <a:r>
              <a:rPr lang="en-US" sz="2000" dirty="0"/>
              <a:t>Includes participation in at least one of 24 procurement and education related activities, local food expenditures, and opportunities for training available for the school staff for FTS.</a:t>
            </a:r>
          </a:p>
          <a:p>
            <a:r>
              <a:rPr lang="en-US" sz="2000" dirty="0"/>
              <a:t>Studies show that the more activities in which a school participates, the more likely kids, communities, and farms are to benefit (e.g., Christensen et al. 2017, Prescott et al. 2020).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CEA2AE2-0438-04E4-28BB-870CCE5E0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2" b="25509"/>
          <a:stretch/>
        </p:blipFill>
        <p:spPr bwMode="auto">
          <a:xfrm>
            <a:off x="404804" y="3648681"/>
            <a:ext cx="11105300" cy="3121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397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C630C99-BCD7-1EC9-1B2E-2BF4AEBBB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15228" r="22149" b="15843"/>
          <a:stretch/>
        </p:blipFill>
        <p:spPr bwMode="auto">
          <a:xfrm>
            <a:off x="141349" y="905116"/>
            <a:ext cx="11909302" cy="5781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5480BF-A52F-5C68-FEDB-4ABB8BE3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3"/>
            <a:ext cx="8527473" cy="7340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SPATIAL DEPICTION OF FTS INTENSITY</a:t>
            </a:r>
          </a:p>
        </p:txBody>
      </p:sp>
    </p:spTree>
    <p:extLst>
      <p:ext uri="{BB962C8B-B14F-4D97-AF65-F5344CB8AC3E}">
        <p14:creationId xmlns:p14="http://schemas.microsoft.com/office/powerpoint/2010/main" val="38992681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2258</TotalTime>
  <Words>2117</Words>
  <Application>Microsoft Office PowerPoint</Application>
  <PresentationFormat>Widescreen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Cambria Math</vt:lpstr>
      <vt:lpstr>Sylfaen</vt:lpstr>
      <vt:lpstr>Times New Roman</vt:lpstr>
      <vt:lpstr>Trebuchet MS</vt:lpstr>
      <vt:lpstr>Wingdings 3</vt:lpstr>
      <vt:lpstr>Facet</vt:lpstr>
      <vt:lpstr>Office Theme</vt:lpstr>
      <vt:lpstr>Exploring the Relationship among  Stocks of Community Wealth,  State Farm to School Policies, and the Intensity of Farm to School Activities</vt:lpstr>
      <vt:lpstr>STOCKS OF WEALTH AND  COMMUNITY DEVELOPMENT </vt:lpstr>
      <vt:lpstr>FARM TO SCHOOL</vt:lpstr>
      <vt:lpstr>FARM TO SCHOOL - RESEARCH</vt:lpstr>
      <vt:lpstr>STATE FARM TO SCHOOL LEGISLATION</vt:lpstr>
      <vt:lpstr>RESEARCH QUESTION</vt:lpstr>
      <vt:lpstr>DATA AND STUDY VARIABLES</vt:lpstr>
      <vt:lpstr>FTS INTENSITY</vt:lpstr>
      <vt:lpstr>SPATIAL DEPICTION OF FTS INTENSITY</vt:lpstr>
      <vt:lpstr>CONCEPTUAL FRAMEWORK</vt:lpstr>
      <vt:lpstr>DESCRIPTION OF VARIABLES</vt:lpstr>
      <vt:lpstr>DESCRIPTION OF VARIABLES</vt:lpstr>
      <vt:lpstr>ANALYTICAL FRAMEWORK</vt:lpstr>
      <vt:lpstr>RESULTS – STAGE 1</vt:lpstr>
      <vt:lpstr>RESULTS – STAGE 2</vt:lpstr>
      <vt:lpstr>RESULTS AND DISCUSSION</vt:lpstr>
      <vt:lpstr>RESULTS AND DISCUSSION</vt:lpstr>
      <vt:lpstr>SUMMARY AND CONCLUSIONS</vt:lpstr>
      <vt:lpstr>PowerPoint Presentation</vt:lpstr>
      <vt:lpstr>RESEARCH CITED</vt:lpstr>
      <vt:lpstr>APPENDIX: EMPIRICAL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Relationship among Stocks of Community Wealth, State Farm to School Policies, and the Intensity of Farm to School Activities</dc:title>
  <dc:creator>Kashyap,Pratyoosh</dc:creator>
  <cp:lastModifiedBy>Kashyap,Pratyoosh</cp:lastModifiedBy>
  <cp:revision>29</cp:revision>
  <dcterms:created xsi:type="dcterms:W3CDTF">2022-07-19T09:31:41Z</dcterms:created>
  <dcterms:modified xsi:type="dcterms:W3CDTF">2022-08-02T13:28:46Z</dcterms:modified>
</cp:coreProperties>
</file>